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65" r:id="rId9"/>
    <p:sldId id="26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E234B-5F53-834C-B133-EBE442EBB43F}" v="26" dt="2023-10-16T10:54:36.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8661"/>
  </p:normalViewPr>
  <p:slideViewPr>
    <p:cSldViewPr snapToGrid="0">
      <p:cViewPr varScale="1">
        <p:scale>
          <a:sx n="75" d="100"/>
          <a:sy n="75" d="100"/>
        </p:scale>
        <p:origin x="19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 Prengel" userId="4d54c7c4-f2ae-443c-817f-11c0a74c90f6" providerId="ADAL" clId="{E80E234B-5F53-834C-B133-EBE442EBB43F}"/>
    <pc:docChg chg="undo redo custSel addSld modSld">
      <pc:chgData name="Anni Prengel" userId="4d54c7c4-f2ae-443c-817f-11c0a74c90f6" providerId="ADAL" clId="{E80E234B-5F53-834C-B133-EBE442EBB43F}" dt="2023-10-16T10:56:39.317" v="1432" actId="1076"/>
      <pc:docMkLst>
        <pc:docMk/>
      </pc:docMkLst>
      <pc:sldChg chg="modNotesTx">
        <pc:chgData name="Anni Prengel" userId="4d54c7c4-f2ae-443c-817f-11c0a74c90f6" providerId="ADAL" clId="{E80E234B-5F53-834C-B133-EBE442EBB43F}" dt="2023-10-16T10:11:32.825" v="139" actId="13926"/>
        <pc:sldMkLst>
          <pc:docMk/>
          <pc:sldMk cId="2985223083" sldId="256"/>
        </pc:sldMkLst>
      </pc:sldChg>
      <pc:sldChg chg="modNotesTx">
        <pc:chgData name="Anni Prengel" userId="4d54c7c4-f2ae-443c-817f-11c0a74c90f6" providerId="ADAL" clId="{E80E234B-5F53-834C-B133-EBE442EBB43F}" dt="2023-10-16T10:12:32.550" v="167" actId="20577"/>
        <pc:sldMkLst>
          <pc:docMk/>
          <pc:sldMk cId="1963063427" sldId="257"/>
        </pc:sldMkLst>
      </pc:sldChg>
      <pc:sldChg chg="modNotesTx">
        <pc:chgData name="Anni Prengel" userId="4d54c7c4-f2ae-443c-817f-11c0a74c90f6" providerId="ADAL" clId="{E80E234B-5F53-834C-B133-EBE442EBB43F}" dt="2023-10-16T10:14:31.827" v="250" actId="20577"/>
        <pc:sldMkLst>
          <pc:docMk/>
          <pc:sldMk cId="2924640529" sldId="260"/>
        </pc:sldMkLst>
      </pc:sldChg>
      <pc:sldChg chg="addSp modSp mod modNotesTx">
        <pc:chgData name="Anni Prengel" userId="4d54c7c4-f2ae-443c-817f-11c0a74c90f6" providerId="ADAL" clId="{E80E234B-5F53-834C-B133-EBE442EBB43F}" dt="2023-10-16T10:08:52.206" v="77" actId="20577"/>
        <pc:sldMkLst>
          <pc:docMk/>
          <pc:sldMk cId="317910977" sldId="261"/>
        </pc:sldMkLst>
        <pc:picChg chg="add mod">
          <ac:chgData name="Anni Prengel" userId="4d54c7c4-f2ae-443c-817f-11c0a74c90f6" providerId="ADAL" clId="{E80E234B-5F53-834C-B133-EBE442EBB43F}" dt="2023-10-16T10:08:26.509" v="4" actId="1076"/>
          <ac:picMkLst>
            <pc:docMk/>
            <pc:sldMk cId="317910977" sldId="261"/>
            <ac:picMk id="3" creationId="{1330D7E4-C57C-BF21-10D5-3F6E18D2E2CB}"/>
          </ac:picMkLst>
        </pc:picChg>
      </pc:sldChg>
      <pc:sldChg chg="addSp delSp modSp new mod setBg modClrScheme chgLayout">
        <pc:chgData name="Anni Prengel" userId="4d54c7c4-f2ae-443c-817f-11c0a74c90f6" providerId="ADAL" clId="{E80E234B-5F53-834C-B133-EBE442EBB43F}" dt="2023-10-16T10:37:38.394" v="1181" actId="1076"/>
        <pc:sldMkLst>
          <pc:docMk/>
          <pc:sldMk cId="2097650328" sldId="262"/>
        </pc:sldMkLst>
        <pc:spChg chg="add mod ord">
          <ac:chgData name="Anni Prengel" userId="4d54c7c4-f2ae-443c-817f-11c0a74c90f6" providerId="ADAL" clId="{E80E234B-5F53-834C-B133-EBE442EBB43F}" dt="2023-10-16T10:36:44.002" v="1162" actId="1076"/>
          <ac:spMkLst>
            <pc:docMk/>
            <pc:sldMk cId="2097650328" sldId="262"/>
            <ac:spMk id="2" creationId="{874BEAC4-4F7C-BC0B-0AE3-8506A391C262}"/>
          </ac:spMkLst>
        </pc:spChg>
        <pc:spChg chg="add del mod">
          <ac:chgData name="Anni Prengel" userId="4d54c7c4-f2ae-443c-817f-11c0a74c90f6" providerId="ADAL" clId="{E80E234B-5F53-834C-B133-EBE442EBB43F}" dt="2023-10-16T10:19:20.407" v="651" actId="26606"/>
          <ac:spMkLst>
            <pc:docMk/>
            <pc:sldMk cId="2097650328" sldId="262"/>
            <ac:spMk id="3" creationId="{AF726210-B911-3800-38B5-C8DBD696E915}"/>
          </ac:spMkLst>
        </pc:spChg>
        <pc:spChg chg="add del">
          <ac:chgData name="Anni Prengel" userId="4d54c7c4-f2ae-443c-817f-11c0a74c90f6" providerId="ADAL" clId="{E80E234B-5F53-834C-B133-EBE442EBB43F}" dt="2023-10-16T10:19:20.400" v="650" actId="26606"/>
          <ac:spMkLst>
            <pc:docMk/>
            <pc:sldMk cId="2097650328" sldId="262"/>
            <ac:spMk id="9" creationId="{9DBC8166-481C-4473-95F5-9A5B9073B7F1}"/>
          </ac:spMkLst>
        </pc:spChg>
        <pc:spChg chg="add del">
          <ac:chgData name="Anni Prengel" userId="4d54c7c4-f2ae-443c-817f-11c0a74c90f6" providerId="ADAL" clId="{E80E234B-5F53-834C-B133-EBE442EBB43F}" dt="2023-10-16T10:19:20.400" v="650" actId="26606"/>
          <ac:spMkLst>
            <pc:docMk/>
            <pc:sldMk cId="2097650328" sldId="262"/>
            <ac:spMk id="11" creationId="{A5A5CE6E-90AF-4D43-A014-1F9EC83EB93D}"/>
          </ac:spMkLst>
        </pc:spChg>
        <pc:spChg chg="add del">
          <ac:chgData name="Anni Prengel" userId="4d54c7c4-f2ae-443c-817f-11c0a74c90f6" providerId="ADAL" clId="{E80E234B-5F53-834C-B133-EBE442EBB43F}" dt="2023-10-16T10:19:52.246" v="654" actId="26606"/>
          <ac:spMkLst>
            <pc:docMk/>
            <pc:sldMk cId="2097650328" sldId="262"/>
            <ac:spMk id="13" creationId="{3ECBE1F1-D69B-4AFA-ABD5-8E41720EF6DE}"/>
          </ac:spMkLst>
        </pc:spChg>
        <pc:spChg chg="add del">
          <ac:chgData name="Anni Prengel" userId="4d54c7c4-f2ae-443c-817f-11c0a74c90f6" providerId="ADAL" clId="{E80E234B-5F53-834C-B133-EBE442EBB43F}" dt="2023-10-16T10:19:52.246" v="654" actId="26606"/>
          <ac:spMkLst>
            <pc:docMk/>
            <pc:sldMk cId="2097650328" sldId="262"/>
            <ac:spMk id="15" creationId="{603A6265-E10C-4B85-9C20-E75FCAF9CC63}"/>
          </ac:spMkLst>
        </pc:spChg>
        <pc:spChg chg="add mod">
          <ac:chgData name="Anni Prengel" userId="4d54c7c4-f2ae-443c-817f-11c0a74c90f6" providerId="ADAL" clId="{E80E234B-5F53-834C-B133-EBE442EBB43F}" dt="2023-10-16T10:37:29.001" v="1178" actId="27636"/>
          <ac:spMkLst>
            <pc:docMk/>
            <pc:sldMk cId="2097650328" sldId="262"/>
            <ac:spMk id="16" creationId="{AF726210-B911-3800-38B5-C8DBD696E915}"/>
          </ac:spMkLst>
        </pc:spChg>
        <pc:spChg chg="add del">
          <ac:chgData name="Anni Prengel" userId="4d54c7c4-f2ae-443c-817f-11c0a74c90f6" providerId="ADAL" clId="{E80E234B-5F53-834C-B133-EBE442EBB43F}" dt="2023-10-16T10:20:23.327" v="663" actId="26606"/>
          <ac:spMkLst>
            <pc:docMk/>
            <pc:sldMk cId="2097650328" sldId="262"/>
            <ac:spMk id="21" creationId="{79BB35BC-D5C2-4C8B-A22A-A71E6191913B}"/>
          </ac:spMkLst>
        </pc:spChg>
        <pc:spChg chg="add del">
          <ac:chgData name="Anni Prengel" userId="4d54c7c4-f2ae-443c-817f-11c0a74c90f6" providerId="ADAL" clId="{E80E234B-5F53-834C-B133-EBE442EBB43F}" dt="2023-10-16T10:20:15.290" v="658" actId="26606"/>
          <ac:spMkLst>
            <pc:docMk/>
            <pc:sldMk cId="2097650328" sldId="262"/>
            <ac:spMk id="26" creationId="{79BB35BC-D5C2-4C8B-A22A-A71E6191913B}"/>
          </ac:spMkLst>
        </pc:spChg>
        <pc:spChg chg="add del">
          <ac:chgData name="Anni Prengel" userId="4d54c7c4-f2ae-443c-817f-11c0a74c90f6" providerId="ADAL" clId="{E80E234B-5F53-834C-B133-EBE442EBB43F}" dt="2023-10-16T10:20:16.798" v="660" actId="26606"/>
          <ac:spMkLst>
            <pc:docMk/>
            <pc:sldMk cId="2097650328" sldId="262"/>
            <ac:spMk id="28" creationId="{D1D34770-47A8-402C-AF23-2B653F2D88C1}"/>
          </ac:spMkLst>
        </pc:spChg>
        <pc:spChg chg="add del">
          <ac:chgData name="Anni Prengel" userId="4d54c7c4-f2ae-443c-817f-11c0a74c90f6" providerId="ADAL" clId="{E80E234B-5F53-834C-B133-EBE442EBB43F}" dt="2023-10-16T10:20:23.322" v="662" actId="26606"/>
          <ac:spMkLst>
            <pc:docMk/>
            <pc:sldMk cId="2097650328" sldId="262"/>
            <ac:spMk id="30" creationId="{04812C46-200A-4DEB-A05E-3ED6C68C2387}"/>
          </ac:spMkLst>
        </pc:spChg>
        <pc:spChg chg="add del">
          <ac:chgData name="Anni Prengel" userId="4d54c7c4-f2ae-443c-817f-11c0a74c90f6" providerId="ADAL" clId="{E80E234B-5F53-834C-B133-EBE442EBB43F}" dt="2023-10-16T10:20:23.322" v="662" actId="26606"/>
          <ac:spMkLst>
            <pc:docMk/>
            <pc:sldMk cId="2097650328" sldId="262"/>
            <ac:spMk id="31" creationId="{D1EA859B-E555-4109-94F3-6700E046E008}"/>
          </ac:spMkLst>
        </pc:spChg>
        <pc:spChg chg="add">
          <ac:chgData name="Anni Prengel" userId="4d54c7c4-f2ae-443c-817f-11c0a74c90f6" providerId="ADAL" clId="{E80E234B-5F53-834C-B133-EBE442EBB43F}" dt="2023-10-16T10:20:23.327" v="663" actId="26606"/>
          <ac:spMkLst>
            <pc:docMk/>
            <pc:sldMk cId="2097650328" sldId="262"/>
            <ac:spMk id="33" creationId="{79BB35BC-D5C2-4C8B-A22A-A71E6191913B}"/>
          </ac:spMkLst>
        </pc:spChg>
        <pc:graphicFrameChg chg="add del">
          <ac:chgData name="Anni Prengel" userId="4d54c7c4-f2ae-443c-817f-11c0a74c90f6" providerId="ADAL" clId="{E80E234B-5F53-834C-B133-EBE442EBB43F}" dt="2023-10-16T10:19:20.400" v="650" actId="26606"/>
          <ac:graphicFrameMkLst>
            <pc:docMk/>
            <pc:sldMk cId="2097650328" sldId="262"/>
            <ac:graphicFrameMk id="5" creationId="{CB1731A8-5D6B-561A-30C8-A735F1665872}"/>
          </ac:graphicFrameMkLst>
        </pc:graphicFrameChg>
        <pc:picChg chg="add mod">
          <ac:chgData name="Anni Prengel" userId="4d54c7c4-f2ae-443c-817f-11c0a74c90f6" providerId="ADAL" clId="{E80E234B-5F53-834C-B133-EBE442EBB43F}" dt="2023-10-16T10:37:31.859" v="1179" actId="1076"/>
          <ac:picMkLst>
            <pc:docMk/>
            <pc:sldMk cId="2097650328" sldId="262"/>
            <ac:picMk id="4" creationId="{7F7A2CBB-3231-33AF-112A-8D13FADFCC3B}"/>
          </ac:picMkLst>
        </pc:picChg>
        <pc:picChg chg="add mod">
          <ac:chgData name="Anni Prengel" userId="4d54c7c4-f2ae-443c-817f-11c0a74c90f6" providerId="ADAL" clId="{E80E234B-5F53-834C-B133-EBE442EBB43F}" dt="2023-10-16T10:37:38.394" v="1181" actId="1076"/>
          <ac:picMkLst>
            <pc:docMk/>
            <pc:sldMk cId="2097650328" sldId="262"/>
            <ac:picMk id="6" creationId="{6C03D79A-10B7-25E3-4720-7E6E43CB2DDB}"/>
          </ac:picMkLst>
        </pc:picChg>
        <pc:picChg chg="add mod">
          <ac:chgData name="Anni Prengel" userId="4d54c7c4-f2ae-443c-817f-11c0a74c90f6" providerId="ADAL" clId="{E80E234B-5F53-834C-B133-EBE442EBB43F}" dt="2023-10-16T10:37:04.609" v="1169" actId="1076"/>
          <ac:picMkLst>
            <pc:docMk/>
            <pc:sldMk cId="2097650328" sldId="262"/>
            <ac:picMk id="7" creationId="{108B6AC4-C2CD-BD2A-6B3A-108CAE1A07B1}"/>
          </ac:picMkLst>
        </pc:picChg>
        <pc:picChg chg="add del mod ord">
          <ac:chgData name="Anni Prengel" userId="4d54c7c4-f2ae-443c-817f-11c0a74c90f6" providerId="ADAL" clId="{E80E234B-5F53-834C-B133-EBE442EBB43F}" dt="2023-10-16T10:36:07.834" v="1155" actId="478"/>
          <ac:picMkLst>
            <pc:docMk/>
            <pc:sldMk cId="2097650328" sldId="262"/>
            <ac:picMk id="14" creationId="{74445049-BB5F-B3CF-B93A-9FBD580D635B}"/>
          </ac:picMkLst>
        </pc:picChg>
      </pc:sldChg>
      <pc:sldChg chg="addSp delSp modSp new mod">
        <pc:chgData name="Anni Prengel" userId="4d54c7c4-f2ae-443c-817f-11c0a74c90f6" providerId="ADAL" clId="{E80E234B-5F53-834C-B133-EBE442EBB43F}" dt="2023-10-16T10:56:39.317" v="1432" actId="1076"/>
        <pc:sldMkLst>
          <pc:docMk/>
          <pc:sldMk cId="1567837364" sldId="263"/>
        </pc:sldMkLst>
        <pc:spChg chg="mod">
          <ac:chgData name="Anni Prengel" userId="4d54c7c4-f2ae-443c-817f-11c0a74c90f6" providerId="ADAL" clId="{E80E234B-5F53-834C-B133-EBE442EBB43F}" dt="2023-10-16T10:24:38.314" v="1112" actId="2711"/>
          <ac:spMkLst>
            <pc:docMk/>
            <pc:sldMk cId="1567837364" sldId="263"/>
            <ac:spMk id="2" creationId="{BA3116D1-02B0-CCC2-D1D8-9A3EBCDA15F0}"/>
          </ac:spMkLst>
        </pc:spChg>
        <pc:spChg chg="mod">
          <ac:chgData name="Anni Prengel" userId="4d54c7c4-f2ae-443c-817f-11c0a74c90f6" providerId="ADAL" clId="{E80E234B-5F53-834C-B133-EBE442EBB43F}" dt="2023-10-16T10:56:39.317" v="1432" actId="1076"/>
          <ac:spMkLst>
            <pc:docMk/>
            <pc:sldMk cId="1567837364" sldId="263"/>
            <ac:spMk id="3" creationId="{FAAD6FF4-EA68-1805-3ED5-A2E5F1B1AAD1}"/>
          </ac:spMkLst>
        </pc:spChg>
        <pc:spChg chg="add mod">
          <ac:chgData name="Anni Prengel" userId="4d54c7c4-f2ae-443c-817f-11c0a74c90f6" providerId="ADAL" clId="{E80E234B-5F53-834C-B133-EBE442EBB43F}" dt="2023-10-16T10:55:54.314" v="1426" actId="14100"/>
          <ac:spMkLst>
            <pc:docMk/>
            <pc:sldMk cId="1567837364" sldId="263"/>
            <ac:spMk id="16" creationId="{0D3E38A7-60E9-5C40-B4B5-97A6BBA29D41}"/>
          </ac:spMkLst>
        </pc:spChg>
        <pc:picChg chg="add del mod">
          <ac:chgData name="Anni Prengel" userId="4d54c7c4-f2ae-443c-817f-11c0a74c90f6" providerId="ADAL" clId="{E80E234B-5F53-834C-B133-EBE442EBB43F}" dt="2023-10-16T10:33:43.050" v="1123" actId="21"/>
          <ac:picMkLst>
            <pc:docMk/>
            <pc:sldMk cId="1567837364" sldId="263"/>
            <ac:picMk id="5" creationId="{C8A71201-8507-7C3F-9141-E5E4CCD8CCD0}"/>
          </ac:picMkLst>
        </pc:picChg>
        <pc:picChg chg="add del mod modCrop">
          <ac:chgData name="Anni Prengel" userId="4d54c7c4-f2ae-443c-817f-11c0a74c90f6" providerId="ADAL" clId="{E80E234B-5F53-834C-B133-EBE442EBB43F}" dt="2023-10-16T10:38:33.377" v="1254" actId="1076"/>
          <ac:picMkLst>
            <pc:docMk/>
            <pc:sldMk cId="1567837364" sldId="263"/>
            <ac:picMk id="6" creationId="{ABC82B5B-5DE1-189D-5322-C2AAEC6567CC}"/>
          </ac:picMkLst>
        </pc:picChg>
        <pc:picChg chg="add mod modCrop">
          <ac:chgData name="Anni Prengel" userId="4d54c7c4-f2ae-443c-817f-11c0a74c90f6" providerId="ADAL" clId="{E80E234B-5F53-834C-B133-EBE442EBB43F}" dt="2023-10-16T10:38:01.379" v="1190" actId="1076"/>
          <ac:picMkLst>
            <pc:docMk/>
            <pc:sldMk cId="1567837364" sldId="263"/>
            <ac:picMk id="7" creationId="{0A5D8E78-1142-B8F2-7A37-D1E69A67B00C}"/>
          </ac:picMkLst>
        </pc:picChg>
        <pc:picChg chg="add mod modCrop">
          <ac:chgData name="Anni Prengel" userId="4d54c7c4-f2ae-443c-817f-11c0a74c90f6" providerId="ADAL" clId="{E80E234B-5F53-834C-B133-EBE442EBB43F}" dt="2023-10-16T10:38:31.809" v="1253" actId="1076"/>
          <ac:picMkLst>
            <pc:docMk/>
            <pc:sldMk cId="1567837364" sldId="263"/>
            <ac:picMk id="8" creationId="{6DB993D8-30D8-DC45-EAE7-52529FD3DE68}"/>
          </ac:picMkLst>
        </pc:picChg>
        <pc:picChg chg="add del mod">
          <ac:chgData name="Anni Prengel" userId="4d54c7c4-f2ae-443c-817f-11c0a74c90f6" providerId="ADAL" clId="{E80E234B-5F53-834C-B133-EBE442EBB43F}" dt="2023-10-16T10:37:50.710" v="1184" actId="478"/>
          <ac:picMkLst>
            <pc:docMk/>
            <pc:sldMk cId="1567837364" sldId="263"/>
            <ac:picMk id="9" creationId="{EAFFEBFD-0F52-5B8A-E4DB-E086D05954DF}"/>
          </ac:picMkLst>
        </pc:picChg>
        <pc:picChg chg="add del mod">
          <ac:chgData name="Anni Prengel" userId="4d54c7c4-f2ae-443c-817f-11c0a74c90f6" providerId="ADAL" clId="{E80E234B-5F53-834C-B133-EBE442EBB43F}" dt="2023-10-16T10:37:50.710" v="1184" actId="478"/>
          <ac:picMkLst>
            <pc:docMk/>
            <pc:sldMk cId="1567837364" sldId="263"/>
            <ac:picMk id="10" creationId="{DF04F566-4920-7EDB-FAA2-E9C77CE6E650}"/>
          </ac:picMkLst>
        </pc:picChg>
        <pc:picChg chg="add del mod">
          <ac:chgData name="Anni Prengel" userId="4d54c7c4-f2ae-443c-817f-11c0a74c90f6" providerId="ADAL" clId="{E80E234B-5F53-834C-B133-EBE442EBB43F}" dt="2023-10-16T10:37:50.710" v="1184" actId="478"/>
          <ac:picMkLst>
            <pc:docMk/>
            <pc:sldMk cId="1567837364" sldId="263"/>
            <ac:picMk id="11" creationId="{1B98F55E-F6A7-B85B-1A52-54DB61067E98}"/>
          </ac:picMkLst>
        </pc:picChg>
        <pc:picChg chg="add mod">
          <ac:chgData name="Anni Prengel" userId="4d54c7c4-f2ae-443c-817f-11c0a74c90f6" providerId="ADAL" clId="{E80E234B-5F53-834C-B133-EBE442EBB43F}" dt="2023-10-16T10:40:00.067" v="1276" actId="1076"/>
          <ac:picMkLst>
            <pc:docMk/>
            <pc:sldMk cId="1567837364" sldId="263"/>
            <ac:picMk id="13" creationId="{1373E2CB-0DCD-ECBE-B560-BF3F8334B81D}"/>
          </ac:picMkLst>
        </pc:picChg>
        <pc:picChg chg="add del mod">
          <ac:chgData name="Anni Prengel" userId="4d54c7c4-f2ae-443c-817f-11c0a74c90f6" providerId="ADAL" clId="{E80E234B-5F53-834C-B133-EBE442EBB43F}" dt="2023-10-16T10:40:51.122" v="1280" actId="478"/>
          <ac:picMkLst>
            <pc:docMk/>
            <pc:sldMk cId="1567837364" sldId="263"/>
            <ac:picMk id="15" creationId="{A2AEFBE2-53EC-89CD-5497-BF39797E8B38}"/>
          </ac:picMkLst>
        </pc:picChg>
      </pc:sldChg>
      <pc:sldChg chg="addSp delSp modSp new mod">
        <pc:chgData name="Anni Prengel" userId="4d54c7c4-f2ae-443c-817f-11c0a74c90f6" providerId="ADAL" clId="{E80E234B-5F53-834C-B133-EBE442EBB43F}" dt="2023-10-16T10:56:27.610" v="1430" actId="1076"/>
        <pc:sldMkLst>
          <pc:docMk/>
          <pc:sldMk cId="2016586400" sldId="264"/>
        </pc:sldMkLst>
        <pc:spChg chg="del">
          <ac:chgData name="Anni Prengel" userId="4d54c7c4-f2ae-443c-817f-11c0a74c90f6" providerId="ADAL" clId="{E80E234B-5F53-834C-B133-EBE442EBB43F}" dt="2023-10-16T10:44:45.128" v="1359" actId="478"/>
          <ac:spMkLst>
            <pc:docMk/>
            <pc:sldMk cId="2016586400" sldId="264"/>
            <ac:spMk id="2" creationId="{E0B7184A-14A9-218C-9A66-3CFDA3B89720}"/>
          </ac:spMkLst>
        </pc:spChg>
        <pc:spChg chg="mod">
          <ac:chgData name="Anni Prengel" userId="4d54c7c4-f2ae-443c-817f-11c0a74c90f6" providerId="ADAL" clId="{E80E234B-5F53-834C-B133-EBE442EBB43F}" dt="2023-10-16T10:56:27.610" v="1430" actId="1076"/>
          <ac:spMkLst>
            <pc:docMk/>
            <pc:sldMk cId="2016586400" sldId="264"/>
            <ac:spMk id="3" creationId="{087A52DB-A459-5475-550B-E3289207DAE7}"/>
          </ac:spMkLst>
        </pc:spChg>
        <pc:picChg chg="add mod">
          <ac:chgData name="Anni Prengel" userId="4d54c7c4-f2ae-443c-817f-11c0a74c90f6" providerId="ADAL" clId="{E80E234B-5F53-834C-B133-EBE442EBB43F}" dt="2023-10-16T10:45:53.061" v="1387" actId="1076"/>
          <ac:picMkLst>
            <pc:docMk/>
            <pc:sldMk cId="2016586400" sldId="264"/>
            <ac:picMk id="4" creationId="{F1227129-3731-4EA2-7F60-B6154FB01ED4}"/>
          </ac:picMkLst>
        </pc:picChg>
        <pc:picChg chg="add mod">
          <ac:chgData name="Anni Prengel" userId="4d54c7c4-f2ae-443c-817f-11c0a74c90f6" providerId="ADAL" clId="{E80E234B-5F53-834C-B133-EBE442EBB43F}" dt="2023-10-16T10:45:54.246" v="1388" actId="1076"/>
          <ac:picMkLst>
            <pc:docMk/>
            <pc:sldMk cId="2016586400" sldId="264"/>
            <ac:picMk id="5" creationId="{869C00EE-D7D5-3A6A-B100-51CC0CD5D2FA}"/>
          </ac:picMkLst>
        </pc:picChg>
        <pc:picChg chg="add mod">
          <ac:chgData name="Anni Prengel" userId="4d54c7c4-f2ae-443c-817f-11c0a74c90f6" providerId="ADAL" clId="{E80E234B-5F53-834C-B133-EBE442EBB43F}" dt="2023-10-16T10:45:56.958" v="1390" actId="1076"/>
          <ac:picMkLst>
            <pc:docMk/>
            <pc:sldMk cId="2016586400" sldId="264"/>
            <ac:picMk id="6" creationId="{827D58F1-4019-996A-339D-9D9D310325E3}"/>
          </ac:picMkLst>
        </pc:picChg>
        <pc:picChg chg="add del mod">
          <ac:chgData name="Anni Prengel" userId="4d54c7c4-f2ae-443c-817f-11c0a74c90f6" providerId="ADAL" clId="{E80E234B-5F53-834C-B133-EBE442EBB43F}" dt="2023-10-16T10:45:47.381" v="1384" actId="478"/>
          <ac:picMkLst>
            <pc:docMk/>
            <pc:sldMk cId="2016586400" sldId="264"/>
            <ac:picMk id="7" creationId="{E4CC8901-C3C2-2B2C-C803-A2AAC2BBB5F3}"/>
          </ac:picMkLst>
        </pc:picChg>
        <pc:picChg chg="add mod">
          <ac:chgData name="Anni Prengel" userId="4d54c7c4-f2ae-443c-817f-11c0a74c90f6" providerId="ADAL" clId="{E80E234B-5F53-834C-B133-EBE442EBB43F}" dt="2023-10-16T10:46:04.312" v="1392" actId="1076"/>
          <ac:picMkLst>
            <pc:docMk/>
            <pc:sldMk cId="2016586400" sldId="264"/>
            <ac:picMk id="8" creationId="{FFD6C84A-C67E-82AA-B0EA-0F74EC7C1122}"/>
          </ac:picMkLst>
        </pc:picChg>
      </pc:sldChg>
      <pc:sldChg chg="addSp delSp modSp new mod">
        <pc:chgData name="Anni Prengel" userId="4d54c7c4-f2ae-443c-817f-11c0a74c90f6" providerId="ADAL" clId="{E80E234B-5F53-834C-B133-EBE442EBB43F}" dt="2023-10-16T10:56:20.427" v="1429" actId="1076"/>
        <pc:sldMkLst>
          <pc:docMk/>
          <pc:sldMk cId="909043038" sldId="265"/>
        </pc:sldMkLst>
        <pc:spChg chg="del">
          <ac:chgData name="Anni Prengel" userId="4d54c7c4-f2ae-443c-817f-11c0a74c90f6" providerId="ADAL" clId="{E80E234B-5F53-834C-B133-EBE442EBB43F}" dt="2023-10-16T10:43:56.633" v="1334" actId="478"/>
          <ac:spMkLst>
            <pc:docMk/>
            <pc:sldMk cId="909043038" sldId="265"/>
            <ac:spMk id="2" creationId="{B40CBA71-39C4-0F5F-6CFB-F33A17822D4A}"/>
          </ac:spMkLst>
        </pc:spChg>
        <pc:spChg chg="mod">
          <ac:chgData name="Anni Prengel" userId="4d54c7c4-f2ae-443c-817f-11c0a74c90f6" providerId="ADAL" clId="{E80E234B-5F53-834C-B133-EBE442EBB43F}" dt="2023-10-16T10:56:20.427" v="1429" actId="1076"/>
          <ac:spMkLst>
            <pc:docMk/>
            <pc:sldMk cId="909043038" sldId="265"/>
            <ac:spMk id="3" creationId="{1482D64C-6005-4E84-5671-A6440416A6C9}"/>
          </ac:spMkLst>
        </pc:spChg>
        <pc:spChg chg="add del mod">
          <ac:chgData name="Anni Prengel" userId="4d54c7c4-f2ae-443c-817f-11c0a74c90f6" providerId="ADAL" clId="{E80E234B-5F53-834C-B133-EBE442EBB43F}" dt="2023-10-16T10:34:55.813" v="1132" actId="478"/>
          <ac:spMkLst>
            <pc:docMk/>
            <pc:sldMk cId="909043038" sldId="265"/>
            <ac:spMk id="5" creationId="{18DF7BE9-53A3-E898-7118-9AD0DF637865}"/>
          </ac:spMkLst>
        </pc:spChg>
        <pc:picChg chg="add mod modCrop">
          <ac:chgData name="Anni Prengel" userId="4d54c7c4-f2ae-443c-817f-11c0a74c90f6" providerId="ADAL" clId="{E80E234B-5F53-834C-B133-EBE442EBB43F}" dt="2023-10-16T10:44:02.109" v="1336" actId="1076"/>
          <ac:picMkLst>
            <pc:docMk/>
            <pc:sldMk cId="909043038" sldId="265"/>
            <ac:picMk id="7" creationId="{8D7F0F55-5FE3-859C-5EFA-CFD10385E287}"/>
          </ac:picMkLst>
        </pc:picChg>
        <pc:picChg chg="add mod modCrop">
          <ac:chgData name="Anni Prengel" userId="4d54c7c4-f2ae-443c-817f-11c0a74c90f6" providerId="ADAL" clId="{E80E234B-5F53-834C-B133-EBE442EBB43F}" dt="2023-10-16T10:44:04.360" v="1338" actId="1076"/>
          <ac:picMkLst>
            <pc:docMk/>
            <pc:sldMk cId="909043038" sldId="265"/>
            <ac:picMk id="8" creationId="{B2B21434-F73A-33B3-82FD-006E09BEF236}"/>
          </ac:picMkLst>
        </pc:picChg>
        <pc:picChg chg="add mod modCrop">
          <ac:chgData name="Anni Prengel" userId="4d54c7c4-f2ae-443c-817f-11c0a74c90f6" providerId="ADAL" clId="{E80E234B-5F53-834C-B133-EBE442EBB43F}" dt="2023-10-16T10:44:03.127" v="1337" actId="1076"/>
          <ac:picMkLst>
            <pc:docMk/>
            <pc:sldMk cId="909043038" sldId="265"/>
            <ac:picMk id="9" creationId="{9287F7C0-B7B7-3058-8487-BBA633FA4B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39069-2692-EE47-B9D5-AFA7E0170DB3}" type="datetimeFigureOut">
              <a:rPr lang="de-DE" smtClean="0"/>
              <a:t>28.11.2023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E19B0-7740-4444-A567-1E46906CCF7B}" type="slidenum">
              <a:rPr lang="de-DE" smtClean="0"/>
              <a:t>‹Nr.›</a:t>
            </a:fld>
            <a:endParaRPr lang="de-DE"/>
          </a:p>
        </p:txBody>
      </p:sp>
    </p:spTree>
    <p:extLst>
      <p:ext uri="{BB962C8B-B14F-4D97-AF65-F5344CB8AC3E}">
        <p14:creationId xmlns:p14="http://schemas.microsoft.com/office/powerpoint/2010/main" val="17229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Foto Glattkorrektur aus Sicht des Bahnhofs </a:t>
            </a:r>
            <a:r>
              <a:rPr lang="de-DE" dirty="0">
                <a:solidFill>
                  <a:schemeClr val="accent5">
                    <a:lumMod val="60000"/>
                    <a:lumOff val="40000"/>
                  </a:schemeClr>
                </a:solidFill>
                <a:highlight>
                  <a:srgbClr val="FFFF00"/>
                </a:highlight>
              </a:rPr>
              <a:t>(</a:t>
            </a:r>
            <a:r>
              <a:rPr lang="de-CH" sz="1800" dirty="0">
                <a:solidFill>
                  <a:schemeClr val="accent5">
                    <a:lumMod val="60000"/>
                    <a:lumOff val="40000"/>
                  </a:schemeClr>
                </a:solidFill>
                <a:effectLst/>
                <a:latin typeface="Calibri Light" panose="020F0302020204030204" pitchFamily="34" charset="0"/>
              </a:rPr>
              <a:t>«W</a:t>
            </a:r>
            <a:r>
              <a:rPr lang="de-CH" sz="1800" dirty="0">
                <a:solidFill>
                  <a:schemeClr val="accent5">
                    <a:lumMod val="60000"/>
                    <a:lumOff val="40000"/>
                  </a:schemeClr>
                </a:solidFill>
                <a:effectLst/>
                <a:latin typeface="Calibri Light" panose="020F0302020204030204" pitchFamily="34" charset="0"/>
                <a:ea typeface="Calibri" panose="020F0502020204030204" pitchFamily="34" charset="0"/>
              </a:rPr>
              <a:t>as seht ihr darauf?», «Wisst ihr, wo das ist?») </a:t>
            </a:r>
            <a:r>
              <a:rPr lang="de-CH" sz="1800" dirty="0">
                <a:effectLst/>
                <a:latin typeface="Calibri Light" panose="020F0302020204030204" pitchFamily="34" charset="0"/>
                <a:ea typeface="Calibri" panose="020F0502020204030204" pitchFamily="34" charset="0"/>
                <a:cs typeface="Times New Roman" panose="02020603050405020304" pitchFamily="18" charset="0"/>
              </a:rPr>
              <a:t>1889</a:t>
            </a:r>
            <a:br>
              <a:rPr lang="de-DE" dirty="0"/>
            </a:br>
            <a:endParaRPr lang="de-DE" dirty="0"/>
          </a:p>
          <a:p>
            <a:r>
              <a:rPr lang="de-DE" b="1" dirty="0"/>
              <a:t>Informationen zur Glatt</a:t>
            </a:r>
          </a:p>
          <a:p>
            <a:r>
              <a:rPr lang="de-CH" dirty="0"/>
              <a:t>Heute verläuft die Glatt fast auf ihrer gesamten Länge im vorgegebenen Flussbett. Seit dem 19. Jahrhundert führten mehrere Korrekturen zum heutigen Glattlauf. Nach dem grossen Hochwasser 1968 wurde die Glatt zudem um etwa drei Meter tiefer gelegt. Dies führte zur Aufgabe der bis dahin noch vorhandenen </a:t>
            </a:r>
            <a:r>
              <a:rPr lang="de-CH" dirty="0" err="1"/>
              <a:t>Wässerwiesen</a:t>
            </a:r>
            <a:r>
              <a:rPr lang="de-CH" dirty="0"/>
              <a:t> im </a:t>
            </a:r>
            <a:r>
              <a:rPr lang="de-CH" dirty="0" err="1"/>
              <a:t>Hundig</a:t>
            </a:r>
            <a:r>
              <a:rPr lang="de-CH" dirty="0"/>
              <a:t>. Denn damit wurde die Wasserausleitung aus der Glatt in die Wiesen verunmöglicht. Um das Wässern von Wiesen heute wieder möglich zu machen, wurde das Wasserschöpfrad gebaut. Dieses hebt das Glattwasser aus der tiefliegenden Glatt auf das Niveau der Wiesen an. </a:t>
            </a:r>
            <a:br>
              <a:rPr lang="de-DE" dirty="0"/>
            </a:br>
            <a:endParaRPr lang="de-DE" dirty="0"/>
          </a:p>
          <a:p>
            <a:r>
              <a:rPr lang="de-CH" b="1" dirty="0"/>
              <a:t>Glattkorrekturen</a:t>
            </a:r>
          </a:p>
          <a:p>
            <a:r>
              <a:rPr lang="de-CH" dirty="0">
                <a:solidFill>
                  <a:srgbClr val="2A2A2A"/>
                </a:solidFill>
                <a:effectLst/>
              </a:rPr>
              <a:t>Einst pendelte der Glattlauf in der gesamten Ebene hin und her (Bild unten Glatt vor der Korrektur 1813). Nach jedem grösseren Hochwasser verlief das Flussbett wieder neu. Dies bedeutete für die Bauern jeweils einen Wiederaufbau oder zumindest eine Reparatur der Wehre für das Ausleiten des Glattwassers und möglicherweise auch eine Instandstellung von </a:t>
            </a:r>
            <a:r>
              <a:rPr lang="de-CH" dirty="0" err="1">
                <a:solidFill>
                  <a:srgbClr val="2A2A2A"/>
                </a:solidFill>
                <a:effectLst/>
              </a:rPr>
              <a:t>Wässergräben</a:t>
            </a:r>
            <a:r>
              <a:rPr lang="de-CH" dirty="0">
                <a:solidFill>
                  <a:srgbClr val="2A2A2A"/>
                </a:solidFill>
                <a:effectLst/>
              </a:rPr>
              <a:t>.</a:t>
            </a:r>
            <a:br>
              <a:rPr lang="de-CH" dirty="0"/>
            </a:br>
            <a:r>
              <a:rPr lang="de-CH" dirty="0">
                <a:solidFill>
                  <a:srgbClr val="2A2A2A"/>
                </a:solidFill>
                <a:effectLst/>
              </a:rPr>
              <a:t>Andererseits </a:t>
            </a:r>
            <a:r>
              <a:rPr lang="de-CH" dirty="0" err="1">
                <a:solidFill>
                  <a:srgbClr val="2A2A2A"/>
                </a:solidFill>
                <a:effectLst/>
              </a:rPr>
              <a:t>enstanden</a:t>
            </a:r>
            <a:r>
              <a:rPr lang="de-CH" dirty="0">
                <a:solidFill>
                  <a:srgbClr val="2A2A2A"/>
                </a:solidFill>
                <a:effectLst/>
              </a:rPr>
              <a:t> auch immer wieder leere Kies- und Sandflächen, auf denen Pionier-Pflanzen- und Tierarten ihren Lebensraum fanden. Heute findet man diese Arten noch in den Trockenwiesen der </a:t>
            </a:r>
            <a:r>
              <a:rPr lang="de-CH" dirty="0" err="1">
                <a:solidFill>
                  <a:srgbClr val="2A2A2A"/>
                </a:solidFill>
                <a:effectLst/>
              </a:rPr>
              <a:t>Hundigebene</a:t>
            </a:r>
            <a:r>
              <a:rPr lang="de-CH" dirty="0">
                <a:solidFill>
                  <a:srgbClr val="2A2A2A"/>
                </a:solidFill>
                <a:effectLst/>
              </a:rPr>
              <a:t>. Mit der Revitalisierung der </a:t>
            </a:r>
            <a:r>
              <a:rPr lang="de-CH" dirty="0" err="1">
                <a:solidFill>
                  <a:srgbClr val="2A2A2A"/>
                </a:solidFill>
                <a:effectLst/>
              </a:rPr>
              <a:t>Wässerwiesen</a:t>
            </a:r>
            <a:r>
              <a:rPr lang="de-CH" dirty="0">
                <a:solidFill>
                  <a:srgbClr val="2A2A2A"/>
                </a:solidFill>
                <a:effectLst/>
              </a:rPr>
              <a:t>, entstehen auch </a:t>
            </a:r>
            <a:r>
              <a:rPr lang="de-CH" dirty="0" err="1">
                <a:solidFill>
                  <a:srgbClr val="2A2A2A"/>
                </a:solidFill>
                <a:effectLst/>
              </a:rPr>
              <a:t>Wässergräben</a:t>
            </a:r>
            <a:r>
              <a:rPr lang="de-CH" dirty="0">
                <a:solidFill>
                  <a:srgbClr val="2A2A2A"/>
                </a:solidFill>
                <a:effectLst/>
              </a:rPr>
              <a:t> und kleine Tümpel, Lebensräume die heute selten geworden sind.</a:t>
            </a:r>
            <a:endParaRPr lang="de-CH" dirty="0"/>
          </a:p>
          <a:p>
            <a:endParaRPr lang="de-DE" dirty="0"/>
          </a:p>
        </p:txBody>
      </p:sp>
      <p:sp>
        <p:nvSpPr>
          <p:cNvPr id="4" name="Foliennummernplatzhalter 3"/>
          <p:cNvSpPr>
            <a:spLocks noGrp="1"/>
          </p:cNvSpPr>
          <p:nvPr>
            <p:ph type="sldNum" sz="quarter" idx="5"/>
          </p:nvPr>
        </p:nvSpPr>
        <p:spPr/>
        <p:txBody>
          <a:bodyPr/>
          <a:lstStyle/>
          <a:p>
            <a:fld id="{D12E19B0-7740-4444-A567-1E46906CCF7B}" type="slidenum">
              <a:rPr lang="de-DE" smtClean="0"/>
              <a:t>1</a:t>
            </a:fld>
            <a:endParaRPr lang="de-DE"/>
          </a:p>
        </p:txBody>
      </p:sp>
    </p:spTree>
    <p:extLst>
      <p:ext uri="{BB962C8B-B14F-4D97-AF65-F5344CB8AC3E}">
        <p14:creationId xmlns:p14="http://schemas.microsoft.com/office/powerpoint/2010/main" val="232817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dirty="0">
                <a:effectLst/>
                <a:latin typeface="Calibri Light" panose="020F0302020204030204" pitchFamily="34" charset="0"/>
                <a:ea typeface="Calibri" panose="020F0502020204030204" pitchFamily="34" charset="0"/>
              </a:rPr>
              <a:t>Foto der </a:t>
            </a:r>
            <a:r>
              <a:rPr lang="de-CH" sz="1800" dirty="0" err="1">
                <a:effectLst/>
                <a:latin typeface="Calibri Light" panose="020F0302020204030204" pitchFamily="34" charset="0"/>
                <a:ea typeface="Calibri" panose="020F0502020204030204" pitchFamily="34" charset="0"/>
              </a:rPr>
              <a:t>Wässerwiesen</a:t>
            </a:r>
            <a:r>
              <a:rPr lang="de-CH" sz="1800" dirty="0">
                <a:effectLst/>
                <a:latin typeface="Calibri Light" panose="020F0302020204030204" pitchFamily="34" charset="0"/>
                <a:ea typeface="Calibri" panose="020F0502020204030204" pitchFamily="34" charset="0"/>
              </a:rPr>
              <a:t> </a:t>
            </a:r>
            <a:r>
              <a:rPr lang="de-CH" sz="1800" dirty="0">
                <a:effectLst/>
                <a:latin typeface="Calibri Light" panose="020F0302020204030204" pitchFamily="34" charset="0"/>
                <a:ea typeface="Calibri" panose="020F0502020204030204" pitchFamily="34" charset="0"/>
                <a:cs typeface="Times New Roman" panose="02020603050405020304" pitchFamily="18" charset="0"/>
              </a:rPr>
              <a:t>1895 – Ebene der </a:t>
            </a:r>
            <a:r>
              <a:rPr lang="de-CH" sz="1800" dirty="0" err="1">
                <a:effectLst/>
                <a:latin typeface="Calibri Light" panose="020F0302020204030204" pitchFamily="34" charset="0"/>
                <a:ea typeface="Calibri" panose="020F0502020204030204" pitchFamily="34" charset="0"/>
                <a:cs typeface="Times New Roman" panose="02020603050405020304" pitchFamily="18" charset="0"/>
              </a:rPr>
              <a:t>Wässerwiesen</a:t>
            </a:r>
            <a:r>
              <a:rPr lang="de-CH" sz="1800" dirty="0">
                <a:effectLst/>
                <a:latin typeface="Calibri Light" panose="020F0302020204030204" pitchFamily="34" charset="0"/>
                <a:ea typeface="Calibri" panose="020F0502020204030204" pitchFamily="34" charset="0"/>
                <a:cs typeface="Times New Roman" panose="02020603050405020304" pitchFamily="18" charset="0"/>
              </a:rPr>
              <a:t>, im Hintergrund das Stromhaus Burenwiesen (in weiss), fotografiert wahrscheinlich von der Stationsstrasse aus (zwischen dem Bahnhof und dem Dorf Glattfelden)</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12E19B0-7740-4444-A567-1E46906CCF7B}" type="slidenum">
              <a:rPr lang="de-DE" smtClean="0"/>
              <a:t>2</a:t>
            </a:fld>
            <a:endParaRPr lang="de-DE"/>
          </a:p>
        </p:txBody>
      </p:sp>
    </p:spTree>
    <p:extLst>
      <p:ext uri="{BB962C8B-B14F-4D97-AF65-F5344CB8AC3E}">
        <p14:creationId xmlns:p14="http://schemas.microsoft.com/office/powerpoint/2010/main" val="374083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dirty="0">
                <a:effectLst/>
                <a:latin typeface="Calibri Light" panose="020F0302020204030204" pitchFamily="34" charset="0"/>
                <a:ea typeface="Calibri" panose="020F0502020204030204" pitchFamily="34" charset="0"/>
              </a:rPr>
              <a:t>Foto der </a:t>
            </a:r>
            <a:r>
              <a:rPr lang="de-CH" sz="1800" dirty="0" err="1">
                <a:effectLst/>
                <a:latin typeface="Calibri Light" panose="020F0302020204030204" pitchFamily="34" charset="0"/>
                <a:ea typeface="Calibri" panose="020F0502020204030204" pitchFamily="34" charset="0"/>
              </a:rPr>
              <a:t>Wässerwiesen</a:t>
            </a:r>
            <a:r>
              <a:rPr lang="de-CH" sz="1800" dirty="0">
                <a:effectLst/>
                <a:latin typeface="Calibri Light" panose="020F0302020204030204" pitchFamily="34" charset="0"/>
                <a:ea typeface="Calibri" panose="020F0502020204030204" pitchFamily="34" charset="0"/>
              </a:rPr>
              <a:t> von </a:t>
            </a:r>
            <a:r>
              <a:rPr lang="de-CH" sz="1800" dirty="0">
                <a:effectLst/>
                <a:latin typeface="Calibri Light" panose="020F0302020204030204" pitchFamily="34" charset="0"/>
                <a:ea typeface="Calibri" panose="020F0502020204030204" pitchFamily="34" charset="0"/>
                <a:cs typeface="Times New Roman" panose="02020603050405020304" pitchFamily="18" charset="0"/>
              </a:rPr>
              <a:t>1895 – Landschaftsbild mit Glatt</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D12E19B0-7740-4444-A567-1E46906CCF7B}" type="slidenum">
              <a:rPr lang="de-DE" smtClean="0"/>
              <a:t>3</a:t>
            </a:fld>
            <a:endParaRPr lang="de-DE"/>
          </a:p>
        </p:txBody>
      </p:sp>
    </p:spTree>
    <p:extLst>
      <p:ext uri="{BB962C8B-B14F-4D97-AF65-F5344CB8AC3E}">
        <p14:creationId xmlns:p14="http://schemas.microsoft.com/office/powerpoint/2010/main" val="50574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effectLst/>
                <a:latin typeface="Calibri Light" panose="020F0302020204030204" pitchFamily="34" charset="0"/>
                <a:ea typeface="Calibri" panose="020F0502020204030204" pitchFamily="34" charset="0"/>
              </a:rPr>
              <a:t>Foto der </a:t>
            </a:r>
            <a:r>
              <a:rPr lang="de-CH" sz="1200" dirty="0" err="1">
                <a:effectLst/>
                <a:latin typeface="Calibri Light" panose="020F0302020204030204" pitchFamily="34" charset="0"/>
                <a:ea typeface="Calibri" panose="020F0502020204030204" pitchFamily="34" charset="0"/>
              </a:rPr>
              <a:t>Wässerwiesen</a:t>
            </a:r>
            <a:r>
              <a:rPr lang="de-CH" sz="1200" dirty="0">
                <a:effectLst/>
                <a:latin typeface="Calibri Light" panose="020F0302020204030204" pitchFamily="34" charset="0"/>
                <a:ea typeface="Calibri" panose="020F0502020204030204" pitchFamily="34" charset="0"/>
              </a:rPr>
              <a:t> von 1947 («</a:t>
            </a:r>
            <a:r>
              <a:rPr lang="de-CH" sz="1200" dirty="0">
                <a:effectLst/>
                <a:latin typeface="Calibri Light" panose="020F0302020204030204" pitchFamily="34" charset="0"/>
                <a:ea typeface="Calibri" panose="020F0502020204030204" pitchFamily="34" charset="0"/>
                <a:cs typeface="Times New Roman" panose="02020603050405020304" pitchFamily="18" charset="0"/>
              </a:rPr>
              <a:t>Was erkennt ihr darauf?», «Kommen euch die Fotos bekannt vor?» «Wo ist das?»)</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dirty="0">
                <a:effectLst/>
                <a:latin typeface="Calibri Light" panose="020F0302020204030204" pitchFamily="34" charset="0"/>
                <a:ea typeface="Calibri" panose="020F0502020204030204" pitchFamily="34" charset="0"/>
              </a:rPr>
              <a:t>Definition </a:t>
            </a:r>
            <a:r>
              <a:rPr lang="de-CH" sz="1200" b="1" dirty="0" err="1">
                <a:effectLst/>
                <a:latin typeface="Calibri Light" panose="020F0302020204030204" pitchFamily="34" charset="0"/>
                <a:ea typeface="Calibri" panose="020F0502020204030204" pitchFamily="34" charset="0"/>
              </a:rPr>
              <a:t>Wässerwiesen</a:t>
            </a:r>
            <a:endParaRPr lang="de-CH" sz="1200" b="1" dirty="0">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800" dirty="0" err="1">
                <a:effectLst/>
                <a:latin typeface="Calibri Light" panose="020F0302020204030204" pitchFamily="34" charset="0"/>
                <a:ea typeface="Calibri" panose="020F0502020204030204" pitchFamily="34" charset="0"/>
              </a:rPr>
              <a:t>Wässerwiesen</a:t>
            </a:r>
            <a:r>
              <a:rPr lang="de-CH" sz="1800" dirty="0">
                <a:effectLst/>
                <a:latin typeface="Calibri Light" panose="020F0302020204030204" pitchFamily="34" charset="0"/>
                <a:ea typeface="Calibri" panose="020F0502020204030204" pitchFamily="34" charset="0"/>
              </a:rPr>
              <a:t> werden seit langer Zeit zur Futterproduktion für Vieh gebraucht, sind Lebens- und Erholungsraum für Pflanzen, Tiere und Menschen und einige davon in der Schweiz gelten gemäss der UNESCO als Kulturerbe, da sie eine lebendige Tradition darstellen.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800" dirty="0">
                <a:effectLst/>
                <a:latin typeface="Calibri Light" panose="020F0302020204030204" pitchFamily="34" charset="0"/>
                <a:ea typeface="Calibri" panose="020F0502020204030204" pitchFamily="34" charset="0"/>
              </a:rPr>
              <a:t>In der Region </a:t>
            </a:r>
            <a:r>
              <a:rPr lang="de-CH" sz="1800" dirty="0" err="1">
                <a:effectLst/>
                <a:latin typeface="Calibri Light" panose="020F0302020204030204" pitchFamily="34" charset="0"/>
                <a:ea typeface="Calibri" panose="020F0502020204030204" pitchFamily="34" charset="0"/>
              </a:rPr>
              <a:t>Hundig</a:t>
            </a:r>
            <a:r>
              <a:rPr lang="de-CH" sz="1800" dirty="0">
                <a:solidFill>
                  <a:srgbClr val="FF0000"/>
                </a:solidFill>
                <a:effectLst/>
                <a:latin typeface="Calibri Light" panose="020F0302020204030204" pitchFamily="34" charset="0"/>
                <a:ea typeface="Calibri" panose="020F0502020204030204" pitchFamily="34" charset="0"/>
              </a:rPr>
              <a:t> </a:t>
            </a:r>
            <a:r>
              <a:rPr lang="de-CH" sz="1800" dirty="0">
                <a:effectLst/>
                <a:latin typeface="Calibri Light" panose="020F0302020204030204" pitchFamily="34" charset="0"/>
                <a:ea typeface="Calibri" panose="020F0502020204030204" pitchFamily="34" charset="0"/>
              </a:rPr>
              <a:t>existieren diese „ewigen Wiesen“ schon seit dem Mittelalter (Grund: grosse Trockenheit).</a:t>
            </a:r>
            <a:r>
              <a:rPr lang="de-CH" dirty="0">
                <a:effectLst/>
              </a:rPr>
              <a:t> </a:t>
            </a:r>
            <a:endParaRPr lang="de-CH" sz="1800" dirty="0">
              <a:effectLst/>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800" dirty="0">
                <a:effectLst/>
                <a:latin typeface="Calibri Light" panose="020F0302020204030204" pitchFamily="34" charset="0"/>
                <a:ea typeface="Calibri" panose="020F0502020204030204" pitchFamily="34" charset="0"/>
              </a:rPr>
              <a:t>Meistens steht beim «Wässern» die Bewässerung nicht im Vordergrund. Man möchte mit dem Wasser vielmehr die Wiesen düngen, denn das Bachwasser führt dazu, dass das Gras schneller wächst. Grund dafür ist, dass im Bachwasser viele Nährstoffe enthalten sind, die das Pflanzenwachstum begünstigen. </a:t>
            </a:r>
            <a:br>
              <a:rPr lang="de-CH" sz="1200" dirty="0">
                <a:effectLst/>
                <a:latin typeface="Calibri Light" panose="020F0302020204030204" pitchFamily="34" charset="0"/>
                <a:ea typeface="Calibri" panose="020F0502020204030204" pitchFamily="34" charset="0"/>
              </a:rPr>
            </a:br>
            <a:endParaRPr lang="de-DE" dirty="0"/>
          </a:p>
          <a:p>
            <a:endParaRPr lang="de-DE" dirty="0"/>
          </a:p>
        </p:txBody>
      </p:sp>
      <p:sp>
        <p:nvSpPr>
          <p:cNvPr id="4" name="Foliennummernplatzhalter 3"/>
          <p:cNvSpPr>
            <a:spLocks noGrp="1"/>
          </p:cNvSpPr>
          <p:nvPr>
            <p:ph type="sldNum" sz="quarter" idx="5"/>
          </p:nvPr>
        </p:nvSpPr>
        <p:spPr/>
        <p:txBody>
          <a:bodyPr/>
          <a:lstStyle/>
          <a:p>
            <a:fld id="{D12E19B0-7740-4444-A567-1E46906CCF7B}" type="slidenum">
              <a:rPr lang="de-DE" smtClean="0"/>
              <a:t>4</a:t>
            </a:fld>
            <a:endParaRPr lang="de-DE"/>
          </a:p>
        </p:txBody>
      </p:sp>
    </p:spTree>
    <p:extLst>
      <p:ext uri="{BB962C8B-B14F-4D97-AF65-F5344CB8AC3E}">
        <p14:creationId xmlns:p14="http://schemas.microsoft.com/office/powerpoint/2010/main" val="103718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Übersicht Gebiet </a:t>
            </a:r>
            <a:r>
              <a:rPr lang="de-DE" dirty="0" err="1"/>
              <a:t>Wässerwiesen</a:t>
            </a:r>
            <a:r>
              <a:rPr lang="de-DE" dirty="0"/>
              <a:t> </a:t>
            </a:r>
            <a:r>
              <a:rPr lang="de-DE" dirty="0" err="1"/>
              <a:t>Hundig</a:t>
            </a:r>
            <a:endParaRPr lang="de-DE" dirty="0"/>
          </a:p>
        </p:txBody>
      </p:sp>
      <p:sp>
        <p:nvSpPr>
          <p:cNvPr id="4" name="Foliennummernplatzhalter 3"/>
          <p:cNvSpPr>
            <a:spLocks noGrp="1"/>
          </p:cNvSpPr>
          <p:nvPr>
            <p:ph type="sldNum" sz="quarter" idx="5"/>
          </p:nvPr>
        </p:nvSpPr>
        <p:spPr/>
        <p:txBody>
          <a:bodyPr/>
          <a:lstStyle/>
          <a:p>
            <a:fld id="{D12E19B0-7740-4444-A567-1E46906CCF7B}" type="slidenum">
              <a:rPr lang="de-DE" smtClean="0"/>
              <a:t>5</a:t>
            </a:fld>
            <a:endParaRPr lang="de-DE"/>
          </a:p>
        </p:txBody>
      </p:sp>
    </p:spTree>
    <p:extLst>
      <p:ext uri="{BB962C8B-B14F-4D97-AF65-F5344CB8AC3E}">
        <p14:creationId xmlns:p14="http://schemas.microsoft.com/office/powerpoint/2010/main" val="130997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2E19B0-7740-4444-A567-1E46906CCF7B}" type="slidenum">
              <a:rPr lang="de-DE" smtClean="0"/>
              <a:t>7</a:t>
            </a:fld>
            <a:endParaRPr lang="de-DE"/>
          </a:p>
        </p:txBody>
      </p:sp>
    </p:spTree>
    <p:extLst>
      <p:ext uri="{BB962C8B-B14F-4D97-AF65-F5344CB8AC3E}">
        <p14:creationId xmlns:p14="http://schemas.microsoft.com/office/powerpoint/2010/main" val="62238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2E19B0-7740-4444-A567-1E46906CCF7B}" type="slidenum">
              <a:rPr lang="de-DE" smtClean="0"/>
              <a:t>9</a:t>
            </a:fld>
            <a:endParaRPr lang="de-DE"/>
          </a:p>
        </p:txBody>
      </p:sp>
    </p:spTree>
    <p:extLst>
      <p:ext uri="{BB962C8B-B14F-4D97-AF65-F5344CB8AC3E}">
        <p14:creationId xmlns:p14="http://schemas.microsoft.com/office/powerpoint/2010/main" val="271194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64010-B457-C223-A90B-2A90AE3CD94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AC83013-1EFD-20A1-5F8A-60536E1E08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4EE9136-4763-80E2-B0EA-7A7BAC71B5DA}"/>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5" name="Fußzeilenplatzhalter 4">
            <a:extLst>
              <a:ext uri="{FF2B5EF4-FFF2-40B4-BE49-F238E27FC236}">
                <a16:creationId xmlns:a16="http://schemas.microsoft.com/office/drawing/2014/main" id="{607905D0-85BE-12A5-56DF-AF90324ED3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3DD8BE-4297-1D03-D227-FD808ADCC789}"/>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168717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245B2-C66B-EAAD-0B59-141C306998B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485702B-A6B4-7359-90FA-7324929B8A3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5AC15F-5599-984B-E94A-1CA04886B1BD}"/>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5" name="Fußzeilenplatzhalter 4">
            <a:extLst>
              <a:ext uri="{FF2B5EF4-FFF2-40B4-BE49-F238E27FC236}">
                <a16:creationId xmlns:a16="http://schemas.microsoft.com/office/drawing/2014/main" id="{3A317EB7-E7C1-1982-CF0B-01F0A939C5F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97D0535-C104-0D29-091B-6D70F9EB0AE4}"/>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33346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F759BC4-33FD-07BF-6942-B33D46954D1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98538C3-9060-E5A0-36EF-D154AA36CFB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2911494-E280-32D6-130D-B643942F54B9}"/>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5" name="Fußzeilenplatzhalter 4">
            <a:extLst>
              <a:ext uri="{FF2B5EF4-FFF2-40B4-BE49-F238E27FC236}">
                <a16:creationId xmlns:a16="http://schemas.microsoft.com/office/drawing/2014/main" id="{5454E10B-F6EC-EE52-244D-9B8EE7422A6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A558C9A-E57D-FE34-147A-42D11C61CF5B}"/>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338822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1157D-1348-CF8A-262B-7737E5A735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18D1A6-F5B2-A3EF-A1D8-0BF482C42E1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C67591-11FB-04AC-84B1-34DCEB35D787}"/>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5" name="Fußzeilenplatzhalter 4">
            <a:extLst>
              <a:ext uri="{FF2B5EF4-FFF2-40B4-BE49-F238E27FC236}">
                <a16:creationId xmlns:a16="http://schemas.microsoft.com/office/drawing/2014/main" id="{FD306523-2507-A4DA-5E18-3E3923ADF3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C08083A-8221-ECE3-002C-E8AA73AA7003}"/>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133158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00CBA-B57A-D6F9-A77B-E1A4C8A5E03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29C3F67-EE88-AB37-8B27-AA9AAD26A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B6193C1-3789-3507-B1D3-E938D620E5C6}"/>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5" name="Fußzeilenplatzhalter 4">
            <a:extLst>
              <a:ext uri="{FF2B5EF4-FFF2-40B4-BE49-F238E27FC236}">
                <a16:creationId xmlns:a16="http://schemas.microsoft.com/office/drawing/2014/main" id="{10EE91AF-A3C3-D34A-F65F-6AF0E3423A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9E0305D-02CE-E74A-ABF8-23139F82CAF3}"/>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340544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41E1D-F19D-3C6C-0FDC-E7F71B09DF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C4A22DD-CADC-D010-9F02-64EA78EA801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EA31136-3662-5F59-2D59-2D2D9A1D879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E6740D3-6A87-AB14-8D92-60932280ADC4}"/>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6" name="Fußzeilenplatzhalter 5">
            <a:extLst>
              <a:ext uri="{FF2B5EF4-FFF2-40B4-BE49-F238E27FC236}">
                <a16:creationId xmlns:a16="http://schemas.microsoft.com/office/drawing/2014/main" id="{A477785F-96D1-7769-9C80-12A65E03233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78B6729-8847-A780-914B-3C0ED1F4B7DE}"/>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108497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9578D-FE01-367A-2C63-23A892CA04C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E3DB5E8-84C9-B962-7768-05F14977D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B3A7629-2E73-7A8B-D7D1-1137FCDD01C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7FBBE12-E888-0628-F064-B07663F26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C4ED46E-B1D9-5145-7DB7-E41EBC0CAE4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1F1A77A-07CF-2B98-1DF8-AADF1771297B}"/>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8" name="Fußzeilenplatzhalter 7">
            <a:extLst>
              <a:ext uri="{FF2B5EF4-FFF2-40B4-BE49-F238E27FC236}">
                <a16:creationId xmlns:a16="http://schemas.microsoft.com/office/drawing/2014/main" id="{C7B318B4-9A9A-A000-602F-9BD626DC0C2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7D8503-8286-94D8-3330-710767B84242}"/>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408672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4B29C-610B-7CD9-8776-9269161FE4A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178FBD8-8AE0-4865-5834-A5E8C668B24A}"/>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4" name="Fußzeilenplatzhalter 3">
            <a:extLst>
              <a:ext uri="{FF2B5EF4-FFF2-40B4-BE49-F238E27FC236}">
                <a16:creationId xmlns:a16="http://schemas.microsoft.com/office/drawing/2014/main" id="{B0BD89A7-0382-00BC-90CB-BF278AD6AB8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EC382A1-3C52-482A-1051-39B8FB0E3EF7}"/>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171033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24FA1D-06FB-C8EC-9BC9-D2D57295294E}"/>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3" name="Fußzeilenplatzhalter 2">
            <a:extLst>
              <a:ext uri="{FF2B5EF4-FFF2-40B4-BE49-F238E27FC236}">
                <a16:creationId xmlns:a16="http://schemas.microsoft.com/office/drawing/2014/main" id="{02229E18-8B32-E388-D734-F358C55EE95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236EF71-BC0A-5239-D9AF-697A699DB2C8}"/>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171008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568E8-13C8-7D2D-D5BA-F73105CE045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BF63743-DC1A-48DE-254E-FFCE7AE09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F274F8E-8A4C-6AA8-B79D-2F0516E73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EDA6CC9-16CF-B21C-A5A8-C08D4B30D91D}"/>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6" name="Fußzeilenplatzhalter 5">
            <a:extLst>
              <a:ext uri="{FF2B5EF4-FFF2-40B4-BE49-F238E27FC236}">
                <a16:creationId xmlns:a16="http://schemas.microsoft.com/office/drawing/2014/main" id="{FC107DC8-B5A5-1644-FE14-A5D215B3C89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8725111-3573-237B-7A67-21AEA5E7BB8B}"/>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41882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A5A9F-81EE-CA21-EAAB-09E464700A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19BBDFA-668B-33CB-811A-FC31C1125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4914051-ACFB-6C39-678C-3FE0158BB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882204-EE86-3838-6849-94A6FDC655D9}"/>
              </a:ext>
            </a:extLst>
          </p:cNvPr>
          <p:cNvSpPr>
            <a:spLocks noGrp="1"/>
          </p:cNvSpPr>
          <p:nvPr>
            <p:ph type="dt" sz="half" idx="10"/>
          </p:nvPr>
        </p:nvSpPr>
        <p:spPr/>
        <p:txBody>
          <a:bodyPr/>
          <a:lstStyle/>
          <a:p>
            <a:fld id="{231184E2-D97A-CD4D-BE73-6AEAF6FD5062}" type="datetimeFigureOut">
              <a:rPr lang="de-DE" smtClean="0"/>
              <a:t>28.11.2023</a:t>
            </a:fld>
            <a:endParaRPr lang="de-DE"/>
          </a:p>
        </p:txBody>
      </p:sp>
      <p:sp>
        <p:nvSpPr>
          <p:cNvPr id="6" name="Fußzeilenplatzhalter 5">
            <a:extLst>
              <a:ext uri="{FF2B5EF4-FFF2-40B4-BE49-F238E27FC236}">
                <a16:creationId xmlns:a16="http://schemas.microsoft.com/office/drawing/2014/main" id="{6BF5337D-0108-F772-6516-9ABDBC8F99A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0C1BBC3-E881-1CB3-95BE-BC14531D0F92}"/>
              </a:ext>
            </a:extLst>
          </p:cNvPr>
          <p:cNvSpPr>
            <a:spLocks noGrp="1"/>
          </p:cNvSpPr>
          <p:nvPr>
            <p:ph type="sldNum" sz="quarter" idx="12"/>
          </p:nvPr>
        </p:nvSpPr>
        <p:spPr/>
        <p:txBody>
          <a:bodyPr/>
          <a:lstStyle/>
          <a:p>
            <a:fld id="{58A9BA3C-75B7-BE40-9594-966D43A0827C}" type="slidenum">
              <a:rPr lang="de-DE" smtClean="0"/>
              <a:t>‹Nr.›</a:t>
            </a:fld>
            <a:endParaRPr lang="de-DE"/>
          </a:p>
        </p:txBody>
      </p:sp>
    </p:spTree>
    <p:extLst>
      <p:ext uri="{BB962C8B-B14F-4D97-AF65-F5344CB8AC3E}">
        <p14:creationId xmlns:p14="http://schemas.microsoft.com/office/powerpoint/2010/main" val="141137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582A66-DB4A-F1AC-135C-133552AB0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C487CC3-C49E-176F-2B30-7431CCCCF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5C21A0-5C1C-A276-76A3-DE69111ED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184E2-D97A-CD4D-BE73-6AEAF6FD5062}" type="datetimeFigureOut">
              <a:rPr lang="de-DE" smtClean="0"/>
              <a:t>28.11.2023</a:t>
            </a:fld>
            <a:endParaRPr lang="de-DE"/>
          </a:p>
        </p:txBody>
      </p:sp>
      <p:sp>
        <p:nvSpPr>
          <p:cNvPr id="5" name="Fußzeilenplatzhalter 4">
            <a:extLst>
              <a:ext uri="{FF2B5EF4-FFF2-40B4-BE49-F238E27FC236}">
                <a16:creationId xmlns:a16="http://schemas.microsoft.com/office/drawing/2014/main" id="{9E47B681-184F-E625-6E78-2C5F5FFAE8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82FD6B4-C0D4-B7FB-7C8B-4490D3B6F3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9BA3C-75B7-BE40-9594-966D43A0827C}" type="slidenum">
              <a:rPr lang="de-DE" smtClean="0"/>
              <a:t>‹Nr.›</a:t>
            </a:fld>
            <a:endParaRPr lang="de-DE"/>
          </a:p>
        </p:txBody>
      </p:sp>
    </p:spTree>
    <p:extLst>
      <p:ext uri="{BB962C8B-B14F-4D97-AF65-F5344CB8AC3E}">
        <p14:creationId xmlns:p14="http://schemas.microsoft.com/office/powerpoint/2010/main" val="264048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Himmel, Gras, Natur enthält.&#10;&#10;Automatisch generierte Beschreibung">
            <a:extLst>
              <a:ext uri="{FF2B5EF4-FFF2-40B4-BE49-F238E27FC236}">
                <a16:creationId xmlns:a16="http://schemas.microsoft.com/office/drawing/2014/main" id="{4E2136D6-DAAE-0EE8-82C6-FFE56AED2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621" y="-8917"/>
            <a:ext cx="7714757" cy="6866917"/>
          </a:xfrm>
          <a:prstGeom prst="rect">
            <a:avLst/>
          </a:prstGeom>
        </p:spPr>
      </p:pic>
    </p:spTree>
    <p:extLst>
      <p:ext uri="{BB962C8B-B14F-4D97-AF65-F5344CB8AC3E}">
        <p14:creationId xmlns:p14="http://schemas.microsoft.com/office/powerpoint/2010/main" val="298522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fik 4">
            <a:extLst>
              <a:ext uri="{FF2B5EF4-FFF2-40B4-BE49-F238E27FC236}">
                <a16:creationId xmlns:a16="http://schemas.microsoft.com/office/drawing/2014/main" id="{CB231393-A815-4A63-5091-BB31288A1D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78"/>
          <a:stretch/>
        </p:blipFill>
        <p:spPr bwMode="auto">
          <a:xfrm>
            <a:off x="174072" y="0"/>
            <a:ext cx="11843856"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306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A460077-0C59-53A6-007C-FF8A898D84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482" y="0"/>
            <a:ext cx="9461036" cy="6858000"/>
          </a:xfrm>
          <a:prstGeom prst="rect">
            <a:avLst/>
          </a:prstGeom>
          <a:noFill/>
          <a:ln>
            <a:noFill/>
          </a:ln>
        </p:spPr>
      </p:pic>
    </p:spTree>
    <p:extLst>
      <p:ext uri="{BB962C8B-B14F-4D97-AF65-F5344CB8AC3E}">
        <p14:creationId xmlns:p14="http://schemas.microsoft.com/office/powerpoint/2010/main" val="108536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ADD7643-58CE-1EBA-9F1C-BCC1235B05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459" y="0"/>
            <a:ext cx="9359082" cy="6853217"/>
          </a:xfrm>
          <a:prstGeom prst="rect">
            <a:avLst/>
          </a:prstGeom>
          <a:noFill/>
          <a:ln>
            <a:noFill/>
          </a:ln>
        </p:spPr>
      </p:pic>
    </p:spTree>
    <p:extLst>
      <p:ext uri="{BB962C8B-B14F-4D97-AF65-F5344CB8AC3E}">
        <p14:creationId xmlns:p14="http://schemas.microsoft.com/office/powerpoint/2010/main" val="292464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Karte, Text, Atlas enthält.&#10;&#10;Automatisch generierte Beschreibung">
            <a:extLst>
              <a:ext uri="{FF2B5EF4-FFF2-40B4-BE49-F238E27FC236}">
                <a16:creationId xmlns:a16="http://schemas.microsoft.com/office/drawing/2014/main" id="{1330D7E4-C57C-BF21-10D5-3F6E18D2E2CB}"/>
              </a:ext>
            </a:extLst>
          </p:cNvPr>
          <p:cNvPicPr>
            <a:picLocks noChangeAspect="1"/>
          </p:cNvPicPr>
          <p:nvPr/>
        </p:nvPicPr>
        <p:blipFill>
          <a:blip r:embed="rId3"/>
          <a:stretch>
            <a:fillRect/>
          </a:stretch>
        </p:blipFill>
        <p:spPr>
          <a:xfrm>
            <a:off x="0" y="167687"/>
            <a:ext cx="12192000" cy="6522625"/>
          </a:xfrm>
          <a:prstGeom prst="rect">
            <a:avLst/>
          </a:prstGeom>
        </p:spPr>
      </p:pic>
    </p:spTree>
    <p:extLst>
      <p:ext uri="{BB962C8B-B14F-4D97-AF65-F5344CB8AC3E}">
        <p14:creationId xmlns:p14="http://schemas.microsoft.com/office/powerpoint/2010/main" val="31791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4BEAC4-4F7C-BC0B-0AE3-8506A391C262}"/>
              </a:ext>
            </a:extLst>
          </p:cNvPr>
          <p:cNvSpPr>
            <a:spLocks noGrp="1"/>
          </p:cNvSpPr>
          <p:nvPr>
            <p:ph type="title"/>
          </p:nvPr>
        </p:nvSpPr>
        <p:spPr>
          <a:xfrm>
            <a:off x="1212976" y="247192"/>
            <a:ext cx="4840010" cy="1807305"/>
          </a:xfrm>
        </p:spPr>
        <p:txBody>
          <a:bodyPr>
            <a:normAutofit/>
          </a:bodyPr>
          <a:lstStyle/>
          <a:p>
            <a:r>
              <a:rPr lang="de-DE" dirty="0">
                <a:latin typeface="Century Gothic" panose="020B0502020202020204" pitchFamily="34" charset="0"/>
              </a:rPr>
              <a:t>Gruppenpuzzle</a:t>
            </a:r>
            <a:r>
              <a:rPr lang="de-DE" dirty="0"/>
              <a:t> </a:t>
            </a:r>
          </a:p>
        </p:txBody>
      </p:sp>
      <p:sp>
        <p:nvSpPr>
          <p:cNvPr id="16" name="Inhaltsplatzhalter 2">
            <a:extLst>
              <a:ext uri="{FF2B5EF4-FFF2-40B4-BE49-F238E27FC236}">
                <a16:creationId xmlns:a16="http://schemas.microsoft.com/office/drawing/2014/main" id="{AF726210-B911-3800-38B5-C8DBD696E915}"/>
              </a:ext>
            </a:extLst>
          </p:cNvPr>
          <p:cNvSpPr>
            <a:spLocks noGrp="1"/>
          </p:cNvSpPr>
          <p:nvPr>
            <p:ph idx="1"/>
          </p:nvPr>
        </p:nvSpPr>
        <p:spPr>
          <a:xfrm>
            <a:off x="2842092" y="2054496"/>
            <a:ext cx="8876666" cy="4375177"/>
          </a:xfrm>
        </p:spPr>
        <p:txBody>
          <a:bodyPr>
            <a:normAutofit lnSpcReduction="10000"/>
          </a:bodyPr>
          <a:lstStyle/>
          <a:p>
            <a:pPr marL="0" indent="0">
              <a:buNone/>
            </a:pPr>
            <a:r>
              <a:rPr lang="de-DE" sz="2400" b="1" dirty="0">
                <a:latin typeface="Century Gothic" panose="020B0502020202020204" pitchFamily="34" charset="0"/>
              </a:rPr>
              <a:t>Gruppe A: </a:t>
            </a:r>
          </a:p>
          <a:p>
            <a:pPr marL="0" indent="0">
              <a:buNone/>
            </a:pPr>
            <a:r>
              <a:rPr lang="de-DE" sz="2400" dirty="0">
                <a:latin typeface="Century Gothic" panose="020B0502020202020204" pitchFamily="34" charset="0"/>
              </a:rPr>
              <a:t>Was sind </a:t>
            </a:r>
            <a:r>
              <a:rPr lang="de-DE" sz="2400" dirty="0" err="1">
                <a:latin typeface="Century Gothic" panose="020B0502020202020204" pitchFamily="34" charset="0"/>
              </a:rPr>
              <a:t>Wässerwiesen</a:t>
            </a:r>
            <a:r>
              <a:rPr lang="de-DE" sz="2400" dirty="0">
                <a:latin typeface="Century Gothic" panose="020B0502020202020204" pitchFamily="34" charset="0"/>
              </a:rPr>
              <a:t>? Wieso sind sie wichtig?</a:t>
            </a:r>
          </a:p>
          <a:p>
            <a:endParaRPr lang="de-DE" sz="2400" dirty="0">
              <a:latin typeface="Century Gothic" panose="020B0502020202020204" pitchFamily="34" charset="0"/>
            </a:endParaRPr>
          </a:p>
          <a:p>
            <a:endParaRPr lang="de-DE" sz="2400" dirty="0">
              <a:latin typeface="Century Gothic" panose="020B0502020202020204" pitchFamily="34" charset="0"/>
            </a:endParaRPr>
          </a:p>
          <a:p>
            <a:pPr marL="0" indent="0">
              <a:buNone/>
            </a:pPr>
            <a:r>
              <a:rPr lang="de-DE" sz="2400" b="1" dirty="0">
                <a:latin typeface="Century Gothic" panose="020B0502020202020204" pitchFamily="34" charset="0"/>
              </a:rPr>
              <a:t>Gruppe B:</a:t>
            </a:r>
          </a:p>
          <a:p>
            <a:pPr marL="0" indent="0">
              <a:buNone/>
            </a:pPr>
            <a:r>
              <a:rPr lang="de-DE" sz="2400" dirty="0">
                <a:latin typeface="Century Gothic" panose="020B0502020202020204" pitchFamily="34" charset="0"/>
              </a:rPr>
              <a:t>Was sind die Vor- und Nachteile von </a:t>
            </a:r>
            <a:r>
              <a:rPr lang="de-DE" sz="2400" dirty="0" err="1">
                <a:latin typeface="Century Gothic" panose="020B0502020202020204" pitchFamily="34" charset="0"/>
              </a:rPr>
              <a:t>Wässerwiesen</a:t>
            </a:r>
            <a:r>
              <a:rPr lang="de-DE" sz="2400" dirty="0">
                <a:latin typeface="Century Gothic" panose="020B0502020202020204" pitchFamily="34" charset="0"/>
              </a:rPr>
              <a:t>?</a:t>
            </a:r>
          </a:p>
          <a:p>
            <a:endParaRPr lang="de-DE" sz="2400" dirty="0">
              <a:latin typeface="Century Gothic" panose="020B0502020202020204" pitchFamily="34" charset="0"/>
            </a:endParaRPr>
          </a:p>
          <a:p>
            <a:endParaRPr lang="de-DE" sz="2400" dirty="0">
              <a:latin typeface="Century Gothic" panose="020B0502020202020204" pitchFamily="34" charset="0"/>
            </a:endParaRPr>
          </a:p>
          <a:p>
            <a:pPr marL="0" indent="0">
              <a:buNone/>
            </a:pPr>
            <a:r>
              <a:rPr lang="de-DE" sz="2400" b="1" dirty="0">
                <a:latin typeface="Century Gothic" panose="020B0502020202020204" pitchFamily="34" charset="0"/>
              </a:rPr>
              <a:t>Gruppe C:</a:t>
            </a:r>
          </a:p>
          <a:p>
            <a:pPr marL="0" indent="0">
              <a:buNone/>
            </a:pPr>
            <a:r>
              <a:rPr lang="de-DE" sz="2400" dirty="0">
                <a:latin typeface="Century Gothic" panose="020B0502020202020204" pitchFamily="34" charset="0"/>
              </a:rPr>
              <a:t>Wie funktionieren die </a:t>
            </a:r>
            <a:r>
              <a:rPr lang="de-DE" sz="2400" dirty="0" err="1">
                <a:latin typeface="Century Gothic" panose="020B0502020202020204" pitchFamily="34" charset="0"/>
              </a:rPr>
              <a:t>Wässerwiesen</a:t>
            </a:r>
            <a:r>
              <a:rPr lang="de-DE" sz="2400" dirty="0">
                <a:latin typeface="Century Gothic" panose="020B0502020202020204" pitchFamily="34" charset="0"/>
              </a:rPr>
              <a:t>?</a:t>
            </a:r>
          </a:p>
          <a:p>
            <a:pPr marL="0" indent="0">
              <a:buNone/>
            </a:pPr>
            <a:endParaRPr lang="de-DE" sz="2400" dirty="0">
              <a:latin typeface="Century Gothic" panose="020B0502020202020204" pitchFamily="34" charset="0"/>
            </a:endParaRPr>
          </a:p>
        </p:txBody>
      </p:sp>
      <p:pic>
        <p:nvPicPr>
          <p:cNvPr id="4" name="Grafik 3">
            <a:extLst>
              <a:ext uri="{FF2B5EF4-FFF2-40B4-BE49-F238E27FC236}">
                <a16:creationId xmlns:a16="http://schemas.microsoft.com/office/drawing/2014/main" id="{7F7A2CBB-3231-33AF-112A-8D13FADFCC3B}"/>
              </a:ext>
            </a:extLst>
          </p:cNvPr>
          <p:cNvPicPr>
            <a:picLocks noChangeAspect="1"/>
          </p:cNvPicPr>
          <p:nvPr/>
        </p:nvPicPr>
        <p:blipFill rotWithShape="1">
          <a:blip r:embed="rId2"/>
          <a:srcRect l="53877" b="45624"/>
          <a:stretch/>
        </p:blipFill>
        <p:spPr>
          <a:xfrm>
            <a:off x="1424096" y="1626169"/>
            <a:ext cx="1503781" cy="1806811"/>
          </a:xfrm>
          <a:prstGeom prst="rect">
            <a:avLst/>
          </a:prstGeom>
        </p:spPr>
      </p:pic>
      <p:pic>
        <p:nvPicPr>
          <p:cNvPr id="6" name="Grafik 5">
            <a:extLst>
              <a:ext uri="{FF2B5EF4-FFF2-40B4-BE49-F238E27FC236}">
                <a16:creationId xmlns:a16="http://schemas.microsoft.com/office/drawing/2014/main" id="{6C03D79A-10B7-25E3-4720-7E6E43CB2DDB}"/>
              </a:ext>
            </a:extLst>
          </p:cNvPr>
          <p:cNvPicPr>
            <a:picLocks noChangeAspect="1"/>
          </p:cNvPicPr>
          <p:nvPr/>
        </p:nvPicPr>
        <p:blipFill rotWithShape="1">
          <a:blip r:embed="rId2"/>
          <a:srcRect l="40219" t="50896"/>
          <a:stretch/>
        </p:blipFill>
        <p:spPr>
          <a:xfrm>
            <a:off x="979245" y="3523180"/>
            <a:ext cx="1949117" cy="1631623"/>
          </a:xfrm>
          <a:prstGeom prst="rect">
            <a:avLst/>
          </a:prstGeom>
        </p:spPr>
      </p:pic>
      <p:pic>
        <p:nvPicPr>
          <p:cNvPr id="7" name="Grafik 6">
            <a:extLst>
              <a:ext uri="{FF2B5EF4-FFF2-40B4-BE49-F238E27FC236}">
                <a16:creationId xmlns:a16="http://schemas.microsoft.com/office/drawing/2014/main" id="{108B6AC4-C2CD-BD2A-6B3A-108CAE1A07B1}"/>
              </a:ext>
            </a:extLst>
          </p:cNvPr>
          <p:cNvPicPr>
            <a:picLocks noChangeAspect="1"/>
          </p:cNvPicPr>
          <p:nvPr/>
        </p:nvPicPr>
        <p:blipFill rotWithShape="1">
          <a:blip r:embed="rId2"/>
          <a:srcRect r="45510" b="54014"/>
          <a:stretch/>
        </p:blipFill>
        <p:spPr>
          <a:xfrm>
            <a:off x="1065514" y="4901663"/>
            <a:ext cx="1776578" cy="1528011"/>
          </a:xfrm>
          <a:prstGeom prst="rect">
            <a:avLst/>
          </a:prstGeom>
        </p:spPr>
      </p:pic>
    </p:spTree>
    <p:extLst>
      <p:ext uri="{BB962C8B-B14F-4D97-AF65-F5344CB8AC3E}">
        <p14:creationId xmlns:p14="http://schemas.microsoft.com/office/powerpoint/2010/main" val="209765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0D3E38A7-60E9-5C40-B4B5-97A6BBA29D41}"/>
              </a:ext>
            </a:extLst>
          </p:cNvPr>
          <p:cNvSpPr/>
          <p:nvPr/>
        </p:nvSpPr>
        <p:spPr>
          <a:xfrm>
            <a:off x="1279442" y="2638780"/>
            <a:ext cx="3401844" cy="623184"/>
          </a:xfrm>
          <a:prstGeom prst="rect">
            <a:avLst/>
          </a:prstGeom>
          <a:solidFill>
            <a:schemeClr val="accent4">
              <a:lumMod val="40000"/>
              <a:lumOff val="60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A3116D1-02B0-CCC2-D1D8-9A3EBCDA15F0}"/>
              </a:ext>
            </a:extLst>
          </p:cNvPr>
          <p:cNvSpPr>
            <a:spLocks noGrp="1"/>
          </p:cNvSpPr>
          <p:nvPr>
            <p:ph type="title"/>
          </p:nvPr>
        </p:nvSpPr>
        <p:spPr/>
        <p:txBody>
          <a:bodyPr/>
          <a:lstStyle/>
          <a:p>
            <a:r>
              <a:rPr lang="de-DE" dirty="0">
                <a:latin typeface="Century Gothic" panose="020B0502020202020204" pitchFamily="34" charset="0"/>
              </a:rPr>
              <a:t>Auftrag</a:t>
            </a:r>
            <a:r>
              <a:rPr lang="de-DE" dirty="0"/>
              <a:t>:	</a:t>
            </a:r>
          </a:p>
        </p:txBody>
      </p:sp>
      <p:sp>
        <p:nvSpPr>
          <p:cNvPr id="3" name="Inhaltsplatzhalter 2">
            <a:extLst>
              <a:ext uri="{FF2B5EF4-FFF2-40B4-BE49-F238E27FC236}">
                <a16:creationId xmlns:a16="http://schemas.microsoft.com/office/drawing/2014/main" id="{FAAD6FF4-EA68-1805-3ED5-A2E5F1B1AAD1}"/>
              </a:ext>
            </a:extLst>
          </p:cNvPr>
          <p:cNvSpPr>
            <a:spLocks noGrp="1"/>
          </p:cNvSpPr>
          <p:nvPr>
            <p:ph idx="1"/>
          </p:nvPr>
        </p:nvSpPr>
        <p:spPr>
          <a:xfrm>
            <a:off x="838200" y="1793208"/>
            <a:ext cx="10515600" cy="4351338"/>
          </a:xfrm>
        </p:spPr>
        <p:txBody>
          <a:bodyPr>
            <a:normAutofit/>
          </a:bodyPr>
          <a:lstStyle/>
          <a:p>
            <a:pPr marL="514350" indent="-514350">
              <a:buFont typeface="+mj-lt"/>
              <a:buAutoNum type="arabicPeriod"/>
            </a:pPr>
            <a:r>
              <a:rPr lang="de-DE" dirty="0" err="1">
                <a:latin typeface="Century Gothic" panose="020B0502020202020204" pitchFamily="34" charset="0"/>
              </a:rPr>
              <a:t>Lies</a:t>
            </a:r>
            <a:r>
              <a:rPr lang="de-DE" dirty="0">
                <a:latin typeface="Century Gothic" panose="020B0502020202020204" pitchFamily="34" charset="0"/>
              </a:rPr>
              <a:t> zuerst die Fragen auf der Rückseite für dich durch.</a:t>
            </a:r>
          </a:p>
          <a:p>
            <a:pPr marL="514350" indent="-514350">
              <a:buFont typeface="+mj-lt"/>
              <a:buAutoNum type="arabicPeriod"/>
            </a:pPr>
            <a:r>
              <a:rPr lang="de-DE" dirty="0" err="1">
                <a:latin typeface="Century Gothic" panose="020B0502020202020204" pitchFamily="34" charset="0"/>
              </a:rPr>
              <a:t>Lies</a:t>
            </a:r>
            <a:r>
              <a:rPr lang="de-DE" dirty="0">
                <a:latin typeface="Century Gothic" panose="020B0502020202020204" pitchFamily="34" charset="0"/>
              </a:rPr>
              <a:t> </a:t>
            </a:r>
            <a:r>
              <a:rPr lang="de-DE" dirty="0" err="1">
                <a:latin typeface="Century Gothic" panose="020B0502020202020204" pitchFamily="34" charset="0"/>
              </a:rPr>
              <a:t>anschliessend</a:t>
            </a:r>
            <a:r>
              <a:rPr lang="de-DE" dirty="0">
                <a:latin typeface="Century Gothic" panose="020B0502020202020204" pitchFamily="34" charset="0"/>
              </a:rPr>
              <a:t> deinen Text still für dich durch. Streiche Wichtiges an und schlage Wörter im Duden nach, die du nicht verstehst.</a:t>
            </a:r>
          </a:p>
          <a:p>
            <a:pPr marL="514350" indent="-514350">
              <a:buFont typeface="+mj-lt"/>
              <a:buAutoNum type="arabicPeriod"/>
            </a:pPr>
            <a:endParaRPr lang="de-DE" dirty="0">
              <a:latin typeface="Century Gothic" panose="020B0502020202020204" pitchFamily="34" charset="0"/>
            </a:endParaRPr>
          </a:p>
        </p:txBody>
      </p:sp>
      <p:pic>
        <p:nvPicPr>
          <p:cNvPr id="6" name="Grafik 5">
            <a:extLst>
              <a:ext uri="{FF2B5EF4-FFF2-40B4-BE49-F238E27FC236}">
                <a16:creationId xmlns:a16="http://schemas.microsoft.com/office/drawing/2014/main" id="{ABC82B5B-5DE1-189D-5322-C2AAEC6567CC}"/>
              </a:ext>
            </a:extLst>
          </p:cNvPr>
          <p:cNvPicPr>
            <a:picLocks noChangeAspect="1"/>
          </p:cNvPicPr>
          <p:nvPr/>
        </p:nvPicPr>
        <p:blipFill rotWithShape="1">
          <a:blip r:embed="rId3"/>
          <a:srcRect l="53877" b="45624"/>
          <a:stretch/>
        </p:blipFill>
        <p:spPr>
          <a:xfrm>
            <a:off x="8520472" y="3261964"/>
            <a:ext cx="2043255" cy="2454996"/>
          </a:xfrm>
          <a:prstGeom prst="rect">
            <a:avLst/>
          </a:prstGeom>
        </p:spPr>
      </p:pic>
      <p:pic>
        <p:nvPicPr>
          <p:cNvPr id="7" name="Grafik 6">
            <a:extLst>
              <a:ext uri="{FF2B5EF4-FFF2-40B4-BE49-F238E27FC236}">
                <a16:creationId xmlns:a16="http://schemas.microsoft.com/office/drawing/2014/main" id="{0A5D8E78-1142-B8F2-7A37-D1E69A67B00C}"/>
              </a:ext>
            </a:extLst>
          </p:cNvPr>
          <p:cNvPicPr>
            <a:picLocks noChangeAspect="1"/>
          </p:cNvPicPr>
          <p:nvPr/>
        </p:nvPicPr>
        <p:blipFill rotWithShape="1">
          <a:blip r:embed="rId3"/>
          <a:srcRect l="40219" t="50896"/>
          <a:stretch/>
        </p:blipFill>
        <p:spPr>
          <a:xfrm>
            <a:off x="4681286" y="4489462"/>
            <a:ext cx="2829427" cy="2368538"/>
          </a:xfrm>
          <a:prstGeom prst="rect">
            <a:avLst/>
          </a:prstGeom>
        </p:spPr>
      </p:pic>
      <p:pic>
        <p:nvPicPr>
          <p:cNvPr id="8" name="Grafik 7">
            <a:extLst>
              <a:ext uri="{FF2B5EF4-FFF2-40B4-BE49-F238E27FC236}">
                <a16:creationId xmlns:a16="http://schemas.microsoft.com/office/drawing/2014/main" id="{6DB993D8-30D8-DC45-EAE7-52529FD3DE68}"/>
              </a:ext>
            </a:extLst>
          </p:cNvPr>
          <p:cNvPicPr>
            <a:picLocks noChangeAspect="1"/>
          </p:cNvPicPr>
          <p:nvPr/>
        </p:nvPicPr>
        <p:blipFill rotWithShape="1">
          <a:blip r:embed="rId3"/>
          <a:srcRect r="45510" b="54014"/>
          <a:stretch/>
        </p:blipFill>
        <p:spPr>
          <a:xfrm>
            <a:off x="1279442" y="3826596"/>
            <a:ext cx="2392085" cy="2057400"/>
          </a:xfrm>
          <a:prstGeom prst="rect">
            <a:avLst/>
          </a:prstGeom>
        </p:spPr>
      </p:pic>
      <p:pic>
        <p:nvPicPr>
          <p:cNvPr id="13" name="Grafik 12" descr="Geöffnetes Buch Silhouette">
            <a:extLst>
              <a:ext uri="{FF2B5EF4-FFF2-40B4-BE49-F238E27FC236}">
                <a16:creationId xmlns:a16="http://schemas.microsoft.com/office/drawing/2014/main" id="{1373E2CB-0DCD-ECBE-B560-BF3F8334B8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91800" y="2514600"/>
            <a:ext cx="914400" cy="914400"/>
          </a:xfrm>
          <a:prstGeom prst="rect">
            <a:avLst/>
          </a:prstGeom>
        </p:spPr>
      </p:pic>
    </p:spTree>
    <p:extLst>
      <p:ext uri="{BB962C8B-B14F-4D97-AF65-F5344CB8AC3E}">
        <p14:creationId xmlns:p14="http://schemas.microsoft.com/office/powerpoint/2010/main" val="156783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482D64C-6005-4E84-5671-A6440416A6C9}"/>
              </a:ext>
            </a:extLst>
          </p:cNvPr>
          <p:cNvSpPr>
            <a:spLocks noGrp="1"/>
          </p:cNvSpPr>
          <p:nvPr>
            <p:ph idx="1"/>
          </p:nvPr>
        </p:nvSpPr>
        <p:spPr>
          <a:xfrm>
            <a:off x="838200" y="782086"/>
            <a:ext cx="10515600" cy="4351338"/>
          </a:xfrm>
        </p:spPr>
        <p:txBody>
          <a:bodyPr/>
          <a:lstStyle/>
          <a:p>
            <a:pPr marL="514350" indent="-514350">
              <a:buFont typeface="+mj-lt"/>
              <a:buAutoNum type="arabicPeriod" startAt="3"/>
            </a:pPr>
            <a:r>
              <a:rPr lang="de-CH" dirty="0">
                <a:latin typeface="Century Gothic" panose="020B0502020202020204" pitchFamily="34" charset="0"/>
              </a:rPr>
              <a:t>Besprecht euren Text in der Gruppe und klärt Verständnisprobleme.</a:t>
            </a:r>
          </a:p>
          <a:p>
            <a:pPr marL="514350" indent="-514350">
              <a:buFont typeface="+mj-lt"/>
              <a:buAutoNum type="arabicPeriod" startAt="3"/>
            </a:pPr>
            <a:r>
              <a:rPr lang="de-CH" dirty="0">
                <a:latin typeface="Century Gothic" panose="020B0502020202020204" pitchFamily="34" charset="0"/>
              </a:rPr>
              <a:t> Schreibt </a:t>
            </a:r>
            <a:r>
              <a:rPr lang="de-CH" b="1" dirty="0">
                <a:latin typeface="Century Gothic" panose="020B0502020202020204" pitchFamily="34" charset="0"/>
              </a:rPr>
              <a:t>alle</a:t>
            </a:r>
            <a:r>
              <a:rPr lang="de-CH" dirty="0">
                <a:latin typeface="Century Gothic" panose="020B0502020202020204" pitchFamily="34" charset="0"/>
              </a:rPr>
              <a:t> die Antworten zu euren Fragen auf.</a:t>
            </a:r>
            <a:endParaRPr lang="de-DE" dirty="0"/>
          </a:p>
        </p:txBody>
      </p:sp>
      <p:pic>
        <p:nvPicPr>
          <p:cNvPr id="7" name="Grafik 6" descr="Ein Bild, das Rechteck, Quadrat, Screenshot, Klebezettel enthält.&#10;&#10;Automatisch generierte Beschreibung">
            <a:extLst>
              <a:ext uri="{FF2B5EF4-FFF2-40B4-BE49-F238E27FC236}">
                <a16:creationId xmlns:a16="http://schemas.microsoft.com/office/drawing/2014/main" id="{8D7F0F55-5FE3-859C-5EFA-CFD10385E287}"/>
              </a:ext>
            </a:extLst>
          </p:cNvPr>
          <p:cNvPicPr>
            <a:picLocks noChangeAspect="1"/>
          </p:cNvPicPr>
          <p:nvPr/>
        </p:nvPicPr>
        <p:blipFill rotWithShape="1">
          <a:blip r:embed="rId2"/>
          <a:srcRect r="44242" b="59427"/>
          <a:stretch/>
        </p:blipFill>
        <p:spPr>
          <a:xfrm rot="20411731">
            <a:off x="718431" y="2829218"/>
            <a:ext cx="2573086" cy="2896456"/>
          </a:xfrm>
          <a:prstGeom prst="rect">
            <a:avLst/>
          </a:prstGeom>
        </p:spPr>
      </p:pic>
      <p:pic>
        <p:nvPicPr>
          <p:cNvPr id="8" name="Grafik 7" descr="Ein Bild, das Rechteck, Quadrat, Screenshot, Klebezettel enthält.&#10;&#10;Automatisch generierte Beschreibung">
            <a:extLst>
              <a:ext uri="{FF2B5EF4-FFF2-40B4-BE49-F238E27FC236}">
                <a16:creationId xmlns:a16="http://schemas.microsoft.com/office/drawing/2014/main" id="{B2B21434-F73A-33B3-82FD-006E09BEF236}"/>
              </a:ext>
            </a:extLst>
          </p:cNvPr>
          <p:cNvPicPr>
            <a:picLocks noChangeAspect="1"/>
          </p:cNvPicPr>
          <p:nvPr/>
        </p:nvPicPr>
        <p:blipFill rotWithShape="1">
          <a:blip r:embed="rId2"/>
          <a:srcRect l="49770" t="54540"/>
          <a:stretch/>
        </p:blipFill>
        <p:spPr>
          <a:xfrm rot="15347096">
            <a:off x="8321718" y="2648171"/>
            <a:ext cx="2526632" cy="3537530"/>
          </a:xfrm>
          <a:prstGeom prst="rect">
            <a:avLst/>
          </a:prstGeom>
        </p:spPr>
      </p:pic>
      <p:pic>
        <p:nvPicPr>
          <p:cNvPr id="9" name="Grafik 8" descr="Ein Bild, das Rechteck, Quadrat, Screenshot, Klebezettel enthält.&#10;&#10;Automatisch generierte Beschreibung">
            <a:extLst>
              <a:ext uri="{FF2B5EF4-FFF2-40B4-BE49-F238E27FC236}">
                <a16:creationId xmlns:a16="http://schemas.microsoft.com/office/drawing/2014/main" id="{9287F7C0-B7B7-3058-8487-BBA633FA4B48}"/>
              </a:ext>
            </a:extLst>
          </p:cNvPr>
          <p:cNvPicPr>
            <a:picLocks noChangeAspect="1"/>
          </p:cNvPicPr>
          <p:nvPr/>
        </p:nvPicPr>
        <p:blipFill rotWithShape="1">
          <a:blip r:embed="rId2"/>
          <a:srcRect l="61929" r="1" b="56710"/>
          <a:stretch/>
        </p:blipFill>
        <p:spPr>
          <a:xfrm rot="1460877">
            <a:off x="4590437" y="2443264"/>
            <a:ext cx="2085430" cy="3668364"/>
          </a:xfrm>
          <a:prstGeom prst="rect">
            <a:avLst/>
          </a:prstGeom>
        </p:spPr>
      </p:pic>
    </p:spTree>
    <p:extLst>
      <p:ext uri="{BB962C8B-B14F-4D97-AF65-F5344CB8AC3E}">
        <p14:creationId xmlns:p14="http://schemas.microsoft.com/office/powerpoint/2010/main" val="90904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87A52DB-A459-5475-550B-E3289207DAE7}"/>
              </a:ext>
            </a:extLst>
          </p:cNvPr>
          <p:cNvSpPr>
            <a:spLocks noGrp="1"/>
          </p:cNvSpPr>
          <p:nvPr>
            <p:ph idx="1"/>
          </p:nvPr>
        </p:nvSpPr>
        <p:spPr>
          <a:xfrm>
            <a:off x="851186" y="1021556"/>
            <a:ext cx="10515600" cy="4351338"/>
          </a:xfrm>
        </p:spPr>
        <p:txBody>
          <a:bodyPr/>
          <a:lstStyle/>
          <a:p>
            <a:pPr marL="514350" indent="-514350">
              <a:buFont typeface="+mj-lt"/>
              <a:buAutoNum type="arabicPeriod" startAt="6"/>
            </a:pPr>
            <a:r>
              <a:rPr lang="de-CH" dirty="0">
                <a:latin typeface="Century Gothic" panose="020B0502020202020204" pitchFamily="34" charset="0"/>
              </a:rPr>
              <a:t>Jetzt kommen immer drei Kinder mit verschiedenen Texten zusammen und erklären einander ihre Inhalte.</a:t>
            </a:r>
          </a:p>
          <a:p>
            <a:pPr marL="514350" indent="-514350">
              <a:buFont typeface="+mj-lt"/>
              <a:buAutoNum type="arabicPeriod" startAt="6"/>
            </a:pPr>
            <a:r>
              <a:rPr lang="de-CH" dirty="0">
                <a:latin typeface="Century Gothic" panose="020B0502020202020204" pitchFamily="34" charset="0"/>
              </a:rPr>
              <a:t>Du hörst den anderen gut zu und beantwortest dann die Fragen der anderen Gruppen bzw. Texte.  </a:t>
            </a:r>
          </a:p>
          <a:p>
            <a:endParaRPr lang="de-DE" dirty="0"/>
          </a:p>
        </p:txBody>
      </p:sp>
      <p:pic>
        <p:nvPicPr>
          <p:cNvPr id="4" name="Grafik 3">
            <a:extLst>
              <a:ext uri="{FF2B5EF4-FFF2-40B4-BE49-F238E27FC236}">
                <a16:creationId xmlns:a16="http://schemas.microsoft.com/office/drawing/2014/main" id="{F1227129-3731-4EA2-7F60-B6154FB01ED4}"/>
              </a:ext>
            </a:extLst>
          </p:cNvPr>
          <p:cNvPicPr>
            <a:picLocks noChangeAspect="1"/>
          </p:cNvPicPr>
          <p:nvPr/>
        </p:nvPicPr>
        <p:blipFill>
          <a:blip r:embed="rId3"/>
          <a:stretch>
            <a:fillRect/>
          </a:stretch>
        </p:blipFill>
        <p:spPr>
          <a:xfrm>
            <a:off x="9390278" y="4114800"/>
            <a:ext cx="2691684" cy="2743200"/>
          </a:xfrm>
          <a:prstGeom prst="rect">
            <a:avLst/>
          </a:prstGeom>
        </p:spPr>
      </p:pic>
      <p:pic>
        <p:nvPicPr>
          <p:cNvPr id="5" name="Grafik 4">
            <a:extLst>
              <a:ext uri="{FF2B5EF4-FFF2-40B4-BE49-F238E27FC236}">
                <a16:creationId xmlns:a16="http://schemas.microsoft.com/office/drawing/2014/main" id="{869C00EE-D7D5-3A6A-B100-51CC0CD5D2FA}"/>
              </a:ext>
            </a:extLst>
          </p:cNvPr>
          <p:cNvPicPr>
            <a:picLocks noChangeAspect="1"/>
          </p:cNvPicPr>
          <p:nvPr/>
        </p:nvPicPr>
        <p:blipFill>
          <a:blip r:embed="rId3"/>
          <a:stretch>
            <a:fillRect/>
          </a:stretch>
        </p:blipFill>
        <p:spPr>
          <a:xfrm>
            <a:off x="601100" y="3197225"/>
            <a:ext cx="2691684" cy="2743200"/>
          </a:xfrm>
          <a:prstGeom prst="rect">
            <a:avLst/>
          </a:prstGeom>
        </p:spPr>
      </p:pic>
      <p:pic>
        <p:nvPicPr>
          <p:cNvPr id="6" name="Grafik 5">
            <a:extLst>
              <a:ext uri="{FF2B5EF4-FFF2-40B4-BE49-F238E27FC236}">
                <a16:creationId xmlns:a16="http://schemas.microsoft.com/office/drawing/2014/main" id="{827D58F1-4019-996A-339D-9D9D310325E3}"/>
              </a:ext>
            </a:extLst>
          </p:cNvPr>
          <p:cNvPicPr>
            <a:picLocks noChangeAspect="1"/>
          </p:cNvPicPr>
          <p:nvPr/>
        </p:nvPicPr>
        <p:blipFill>
          <a:blip r:embed="rId3"/>
          <a:stretch>
            <a:fillRect/>
          </a:stretch>
        </p:blipFill>
        <p:spPr>
          <a:xfrm>
            <a:off x="3417302" y="4001294"/>
            <a:ext cx="2691684" cy="2743200"/>
          </a:xfrm>
          <a:prstGeom prst="rect">
            <a:avLst/>
          </a:prstGeom>
        </p:spPr>
      </p:pic>
      <p:pic>
        <p:nvPicPr>
          <p:cNvPr id="8" name="Grafik 7">
            <a:extLst>
              <a:ext uri="{FF2B5EF4-FFF2-40B4-BE49-F238E27FC236}">
                <a16:creationId xmlns:a16="http://schemas.microsoft.com/office/drawing/2014/main" id="{FFD6C84A-C67E-82AA-B0EA-0F74EC7C1122}"/>
              </a:ext>
            </a:extLst>
          </p:cNvPr>
          <p:cNvPicPr>
            <a:picLocks noChangeAspect="1"/>
          </p:cNvPicPr>
          <p:nvPr/>
        </p:nvPicPr>
        <p:blipFill>
          <a:blip r:embed="rId3"/>
          <a:stretch>
            <a:fillRect/>
          </a:stretch>
        </p:blipFill>
        <p:spPr>
          <a:xfrm>
            <a:off x="6403790" y="3093244"/>
            <a:ext cx="2691684" cy="2743200"/>
          </a:xfrm>
          <a:prstGeom prst="rect">
            <a:avLst/>
          </a:prstGeom>
        </p:spPr>
      </p:pic>
    </p:spTree>
    <p:extLst>
      <p:ext uri="{BB962C8B-B14F-4D97-AF65-F5344CB8AC3E}">
        <p14:creationId xmlns:p14="http://schemas.microsoft.com/office/powerpoint/2010/main" val="20165864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551</Words>
  <Application>Microsoft Office PowerPoint</Application>
  <PresentationFormat>Breitbild</PresentationFormat>
  <Paragraphs>40</Paragraphs>
  <Slides>9</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Calibri Light</vt:lpstr>
      <vt:lpstr>Century Gothic</vt:lpstr>
      <vt:lpstr>Office</vt:lpstr>
      <vt:lpstr>PowerPoint-Präsentation</vt:lpstr>
      <vt:lpstr>PowerPoint-Präsentation</vt:lpstr>
      <vt:lpstr>PowerPoint-Präsentation</vt:lpstr>
      <vt:lpstr>PowerPoint-Präsentation</vt:lpstr>
      <vt:lpstr>PowerPoint-Präsentation</vt:lpstr>
      <vt:lpstr>Gruppenpuzzle </vt:lpstr>
      <vt:lpstr>Auftrag: </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Anni Prengel</dc:creator>
  <cp:lastModifiedBy>Verein Rucksackschule</cp:lastModifiedBy>
  <cp:revision>2</cp:revision>
  <dcterms:created xsi:type="dcterms:W3CDTF">2023-10-16T09:50:10Z</dcterms:created>
  <dcterms:modified xsi:type="dcterms:W3CDTF">2023-11-28T10:17:24Z</dcterms:modified>
</cp:coreProperties>
</file>